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3"/>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95" r:id="rId17"/>
    <p:sldId id="272" r:id="rId18"/>
    <p:sldId id="273" r:id="rId19"/>
    <p:sldId id="274" r:id="rId20"/>
    <p:sldId id="275" r:id="rId21"/>
    <p:sldId id="296" r:id="rId22"/>
  </p:sldIdLst>
  <p:sldSz cx="9144000" cy="5143500" type="screen16x9"/>
  <p:notesSz cx="6858000" cy="9144000"/>
  <p:embeddedFontLst>
    <p:embeddedFont>
      <p:font typeface="Open Sans" panose="020B0606030504020204" pitchFamily="34" charset="0"/>
      <p:regular r:id="rId24"/>
      <p:bold r:id="rId25"/>
      <p:italic r:id="rId26"/>
      <p:boldItalic r:id="rId27"/>
    </p:embeddedFont>
    <p:embeddedFont>
      <p:font typeface="Spartan Black" panose="020B0604020202020204" charset="0"/>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11CE77-95B7-44C0-97F6-E84C61BB5013}" v="3" dt="2022-02-26T15:55:13.695"/>
  </p1510:revLst>
</p1510:revInfo>
</file>

<file path=ppt/tableStyles.xml><?xml version="1.0" encoding="utf-8"?>
<a:tblStyleLst xmlns:a="http://schemas.openxmlformats.org/drawingml/2006/main" def="{ED6974A4-2D11-420A-AD84-69D2B7A8E473}">
  <a:tblStyle styleId="{ED6974A4-2D11-420A-AD84-69D2B7A8E47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1036" y="-18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travada, Lalitha Priya" userId="427baa77-1be4-40d9-9574-a83762f9f16a" providerId="ADAL" clId="{8511CE77-95B7-44C0-97F6-E84C61BB5013}"/>
    <pc:docChg chg="undo custSel addSld delSld modSld">
      <pc:chgData name="Satravada, Lalitha Priya" userId="427baa77-1be4-40d9-9574-a83762f9f16a" providerId="ADAL" clId="{8511CE77-95B7-44C0-97F6-E84C61BB5013}" dt="2022-02-27T15:52:21.322" v="1159" actId="680"/>
      <pc:docMkLst>
        <pc:docMk/>
      </pc:docMkLst>
      <pc:sldChg chg="modSp mod modClrScheme chgLayout">
        <pc:chgData name="Satravada, Lalitha Priya" userId="427baa77-1be4-40d9-9574-a83762f9f16a" providerId="ADAL" clId="{8511CE77-95B7-44C0-97F6-E84C61BB5013}" dt="2022-02-27T15:50:56.562" v="1136" actId="27636"/>
        <pc:sldMkLst>
          <pc:docMk/>
          <pc:sldMk cId="0" sldId="258"/>
        </pc:sldMkLst>
        <pc:spChg chg="mod ord">
          <ac:chgData name="Satravada, Lalitha Priya" userId="427baa77-1be4-40d9-9574-a83762f9f16a" providerId="ADAL" clId="{8511CE77-95B7-44C0-97F6-E84C61BB5013}" dt="2022-02-27T15:50:56.562" v="1136" actId="27636"/>
          <ac:spMkLst>
            <pc:docMk/>
            <pc:sldMk cId="0" sldId="258"/>
            <ac:spMk id="7" creationId="{C6C419FB-7AE5-4493-A82B-B9D9907CA9B8}"/>
          </ac:spMkLst>
        </pc:spChg>
        <pc:spChg chg="mod ord">
          <ac:chgData name="Satravada, Lalitha Priya" userId="427baa77-1be4-40d9-9574-a83762f9f16a" providerId="ADAL" clId="{8511CE77-95B7-44C0-97F6-E84C61BB5013}" dt="2022-02-27T15:49:01.477" v="1050" actId="120"/>
          <ac:spMkLst>
            <pc:docMk/>
            <pc:sldMk cId="0" sldId="258"/>
            <ac:spMk id="451" creationId="{00000000-0000-0000-0000-000000000000}"/>
          </ac:spMkLst>
        </pc:spChg>
      </pc:sldChg>
      <pc:sldChg chg="addSp delSp modSp mod">
        <pc:chgData name="Satravada, Lalitha Priya" userId="427baa77-1be4-40d9-9574-a83762f9f16a" providerId="ADAL" clId="{8511CE77-95B7-44C0-97F6-E84C61BB5013}" dt="2022-02-26T11:08:33.432" v="12" actId="14100"/>
        <pc:sldMkLst>
          <pc:docMk/>
          <pc:sldMk cId="0" sldId="261"/>
        </pc:sldMkLst>
        <pc:picChg chg="del">
          <ac:chgData name="Satravada, Lalitha Priya" userId="427baa77-1be4-40d9-9574-a83762f9f16a" providerId="ADAL" clId="{8511CE77-95B7-44C0-97F6-E84C61BB5013}" dt="2022-02-26T11:07:10.639" v="0" actId="478"/>
          <ac:picMkLst>
            <pc:docMk/>
            <pc:sldMk cId="0" sldId="261"/>
            <ac:picMk id="5" creationId="{7CCAEF8A-285B-4033-A5E2-7F348396A3C2}"/>
          </ac:picMkLst>
        </pc:picChg>
        <pc:picChg chg="add mod modCrop">
          <ac:chgData name="Satravada, Lalitha Priya" userId="427baa77-1be4-40d9-9574-a83762f9f16a" providerId="ADAL" clId="{8511CE77-95B7-44C0-97F6-E84C61BB5013}" dt="2022-02-26T11:08:33.432" v="12" actId="14100"/>
          <ac:picMkLst>
            <pc:docMk/>
            <pc:sldMk cId="0" sldId="261"/>
            <ac:picMk id="7" creationId="{397CDACD-F1DD-4A75-95D9-C92D7D612261}"/>
          </ac:picMkLst>
        </pc:picChg>
      </pc:sldChg>
      <pc:sldChg chg="addSp delSp modSp mod">
        <pc:chgData name="Satravada, Lalitha Priya" userId="427baa77-1be4-40d9-9574-a83762f9f16a" providerId="ADAL" clId="{8511CE77-95B7-44C0-97F6-E84C61BB5013}" dt="2022-02-26T11:09:54.172" v="24" actId="14100"/>
        <pc:sldMkLst>
          <pc:docMk/>
          <pc:sldMk cId="0" sldId="262"/>
        </pc:sldMkLst>
        <pc:picChg chg="del">
          <ac:chgData name="Satravada, Lalitha Priya" userId="427baa77-1be4-40d9-9574-a83762f9f16a" providerId="ADAL" clId="{8511CE77-95B7-44C0-97F6-E84C61BB5013}" dt="2022-02-26T11:07:14.023" v="1" actId="478"/>
          <ac:picMkLst>
            <pc:docMk/>
            <pc:sldMk cId="0" sldId="262"/>
            <ac:picMk id="3" creationId="{AC341BF0-DD36-41FE-AFF1-18E26B367C30}"/>
          </ac:picMkLst>
        </pc:picChg>
        <pc:picChg chg="add mod modCrop">
          <ac:chgData name="Satravada, Lalitha Priya" userId="427baa77-1be4-40d9-9574-a83762f9f16a" providerId="ADAL" clId="{8511CE77-95B7-44C0-97F6-E84C61BB5013}" dt="2022-02-26T11:09:54.172" v="24" actId="14100"/>
          <ac:picMkLst>
            <pc:docMk/>
            <pc:sldMk cId="0" sldId="262"/>
            <ac:picMk id="5" creationId="{B6455DDE-D152-4E6D-958A-433A371ED8D3}"/>
          </ac:picMkLst>
        </pc:picChg>
      </pc:sldChg>
      <pc:sldChg chg="addSp delSp modSp mod">
        <pc:chgData name="Satravada, Lalitha Priya" userId="427baa77-1be4-40d9-9574-a83762f9f16a" providerId="ADAL" clId="{8511CE77-95B7-44C0-97F6-E84C61BB5013}" dt="2022-02-26T11:14:33.523" v="82" actId="14100"/>
        <pc:sldMkLst>
          <pc:docMk/>
          <pc:sldMk cId="0" sldId="263"/>
        </pc:sldMkLst>
        <pc:spChg chg="mod">
          <ac:chgData name="Satravada, Lalitha Priya" userId="427baa77-1be4-40d9-9574-a83762f9f16a" providerId="ADAL" clId="{8511CE77-95B7-44C0-97F6-E84C61BB5013}" dt="2022-02-26T11:10:35.190" v="47" actId="14100"/>
          <ac:spMkLst>
            <pc:docMk/>
            <pc:sldMk cId="0" sldId="263"/>
            <ac:spMk id="543" creationId="{00000000-0000-0000-0000-000000000000}"/>
          </ac:spMkLst>
        </pc:spChg>
        <pc:spChg chg="del mod">
          <ac:chgData name="Satravada, Lalitha Priya" userId="427baa77-1be4-40d9-9574-a83762f9f16a" providerId="ADAL" clId="{8511CE77-95B7-44C0-97F6-E84C61BB5013}" dt="2022-02-26T11:11:33.136" v="63" actId="21"/>
          <ac:spMkLst>
            <pc:docMk/>
            <pc:sldMk cId="0" sldId="263"/>
            <ac:spMk id="544" creationId="{00000000-0000-0000-0000-000000000000}"/>
          </ac:spMkLst>
        </pc:spChg>
        <pc:spChg chg="del mod">
          <ac:chgData name="Satravada, Lalitha Priya" userId="427baa77-1be4-40d9-9574-a83762f9f16a" providerId="ADAL" clId="{8511CE77-95B7-44C0-97F6-E84C61BB5013}" dt="2022-02-26T11:11:43.037" v="65" actId="21"/>
          <ac:spMkLst>
            <pc:docMk/>
            <pc:sldMk cId="0" sldId="263"/>
            <ac:spMk id="545" creationId="{00000000-0000-0000-0000-000000000000}"/>
          </ac:spMkLst>
        </pc:spChg>
        <pc:spChg chg="del mod">
          <ac:chgData name="Satravada, Lalitha Priya" userId="427baa77-1be4-40d9-9574-a83762f9f16a" providerId="ADAL" clId="{8511CE77-95B7-44C0-97F6-E84C61BB5013}" dt="2022-02-26T11:11:19.312" v="59" actId="21"/>
          <ac:spMkLst>
            <pc:docMk/>
            <pc:sldMk cId="0" sldId="263"/>
            <ac:spMk id="546" creationId="{00000000-0000-0000-0000-000000000000}"/>
          </ac:spMkLst>
        </pc:spChg>
        <pc:spChg chg="del mod">
          <ac:chgData name="Satravada, Lalitha Priya" userId="427baa77-1be4-40d9-9574-a83762f9f16a" providerId="ADAL" clId="{8511CE77-95B7-44C0-97F6-E84C61BB5013}" dt="2022-02-26T11:11:24.177" v="60" actId="21"/>
          <ac:spMkLst>
            <pc:docMk/>
            <pc:sldMk cId="0" sldId="263"/>
            <ac:spMk id="547" creationId="{00000000-0000-0000-0000-000000000000}"/>
          </ac:spMkLst>
        </pc:spChg>
        <pc:spChg chg="del mod">
          <ac:chgData name="Satravada, Lalitha Priya" userId="427baa77-1be4-40d9-9574-a83762f9f16a" providerId="ADAL" clId="{8511CE77-95B7-44C0-97F6-E84C61BB5013}" dt="2022-02-26T11:12:30.095" v="68" actId="21"/>
          <ac:spMkLst>
            <pc:docMk/>
            <pc:sldMk cId="0" sldId="263"/>
            <ac:spMk id="548" creationId="{00000000-0000-0000-0000-000000000000}"/>
          </ac:spMkLst>
        </pc:spChg>
        <pc:spChg chg="del mod">
          <ac:chgData name="Satravada, Lalitha Priya" userId="427baa77-1be4-40d9-9574-a83762f9f16a" providerId="ADAL" clId="{8511CE77-95B7-44C0-97F6-E84C61BB5013}" dt="2022-02-26T11:12:34.121" v="70" actId="21"/>
          <ac:spMkLst>
            <pc:docMk/>
            <pc:sldMk cId="0" sldId="263"/>
            <ac:spMk id="549" creationId="{00000000-0000-0000-0000-000000000000}"/>
          </ac:spMkLst>
        </pc:spChg>
        <pc:grpChg chg="del">
          <ac:chgData name="Satravada, Lalitha Priya" userId="427baa77-1be4-40d9-9574-a83762f9f16a" providerId="ADAL" clId="{8511CE77-95B7-44C0-97F6-E84C61BB5013}" dt="2022-02-26T11:10:55.740" v="54" actId="21"/>
          <ac:grpSpMkLst>
            <pc:docMk/>
            <pc:sldMk cId="0" sldId="263"/>
            <ac:grpSpMk id="550" creationId="{00000000-0000-0000-0000-000000000000}"/>
          </ac:grpSpMkLst>
        </pc:grpChg>
        <pc:grpChg chg="del">
          <ac:chgData name="Satravada, Lalitha Priya" userId="427baa77-1be4-40d9-9574-a83762f9f16a" providerId="ADAL" clId="{8511CE77-95B7-44C0-97F6-E84C61BB5013}" dt="2022-02-26T11:10:59.020" v="55" actId="21"/>
          <ac:grpSpMkLst>
            <pc:docMk/>
            <pc:sldMk cId="0" sldId="263"/>
            <ac:grpSpMk id="553" creationId="{00000000-0000-0000-0000-000000000000}"/>
          </ac:grpSpMkLst>
        </pc:grpChg>
        <pc:grpChg chg="del">
          <ac:chgData name="Satravada, Lalitha Priya" userId="427baa77-1be4-40d9-9574-a83762f9f16a" providerId="ADAL" clId="{8511CE77-95B7-44C0-97F6-E84C61BB5013}" dt="2022-02-26T11:10:44.478" v="50" actId="21"/>
          <ac:grpSpMkLst>
            <pc:docMk/>
            <pc:sldMk cId="0" sldId="263"/>
            <ac:grpSpMk id="559" creationId="{00000000-0000-0000-0000-000000000000}"/>
          </ac:grpSpMkLst>
        </pc:grpChg>
        <pc:picChg chg="add mod modCrop">
          <ac:chgData name="Satravada, Lalitha Priya" userId="427baa77-1be4-40d9-9574-a83762f9f16a" providerId="ADAL" clId="{8511CE77-95B7-44C0-97F6-E84C61BB5013}" dt="2022-02-26T11:14:33.523" v="82" actId="14100"/>
          <ac:picMkLst>
            <pc:docMk/>
            <pc:sldMk cId="0" sldId="263"/>
            <ac:picMk id="3" creationId="{82867C68-034D-4084-92FE-D0B7093ADC78}"/>
          </ac:picMkLst>
        </pc:picChg>
        <pc:picChg chg="del">
          <ac:chgData name="Satravada, Lalitha Priya" userId="427baa77-1be4-40d9-9574-a83762f9f16a" providerId="ADAL" clId="{8511CE77-95B7-44C0-97F6-E84C61BB5013}" dt="2022-02-26T11:10:51.457" v="53" actId="21"/>
          <ac:picMkLst>
            <pc:docMk/>
            <pc:sldMk cId="0" sldId="263"/>
            <ac:picMk id="540" creationId="{00000000-0000-0000-0000-000000000000}"/>
          </ac:picMkLst>
        </pc:picChg>
        <pc:picChg chg="del mod">
          <ac:chgData name="Satravada, Lalitha Priya" userId="427baa77-1be4-40d9-9574-a83762f9f16a" providerId="ADAL" clId="{8511CE77-95B7-44C0-97F6-E84C61BB5013}" dt="2022-02-26T11:10:40.767" v="49" actId="478"/>
          <ac:picMkLst>
            <pc:docMk/>
            <pc:sldMk cId="0" sldId="263"/>
            <ac:picMk id="541" creationId="{00000000-0000-0000-0000-000000000000}"/>
          </ac:picMkLst>
        </pc:picChg>
        <pc:picChg chg="del mod">
          <ac:chgData name="Satravada, Lalitha Priya" userId="427baa77-1be4-40d9-9574-a83762f9f16a" providerId="ADAL" clId="{8511CE77-95B7-44C0-97F6-E84C61BB5013}" dt="2022-02-26T11:10:48.103" v="52" actId="21"/>
          <ac:picMkLst>
            <pc:docMk/>
            <pc:sldMk cId="0" sldId="263"/>
            <ac:picMk id="542" creationId="{00000000-0000-0000-0000-000000000000}"/>
          </ac:picMkLst>
        </pc:picChg>
      </pc:sldChg>
      <pc:sldChg chg="addSp delSp modSp mod">
        <pc:chgData name="Satravada, Lalitha Priya" userId="427baa77-1be4-40d9-9574-a83762f9f16a" providerId="ADAL" clId="{8511CE77-95B7-44C0-97F6-E84C61BB5013}" dt="2022-02-26T11:21:10.333" v="171" actId="732"/>
        <pc:sldMkLst>
          <pc:docMk/>
          <pc:sldMk cId="0" sldId="264"/>
        </pc:sldMkLst>
        <pc:spChg chg="add del mod">
          <ac:chgData name="Satravada, Lalitha Priya" userId="427baa77-1be4-40d9-9574-a83762f9f16a" providerId="ADAL" clId="{8511CE77-95B7-44C0-97F6-E84C61BB5013}" dt="2022-02-26T11:17:06.652" v="118" actId="21"/>
          <ac:spMkLst>
            <pc:docMk/>
            <pc:sldMk cId="0" sldId="264"/>
            <ac:spMk id="6" creationId="{E32F92BF-8A0D-4717-9653-7ECD65C6797A}"/>
          </ac:spMkLst>
        </pc:spChg>
        <pc:spChg chg="add del mod">
          <ac:chgData name="Satravada, Lalitha Priya" userId="427baa77-1be4-40d9-9574-a83762f9f16a" providerId="ADAL" clId="{8511CE77-95B7-44C0-97F6-E84C61BB5013}" dt="2022-02-26T11:17:12.445" v="121" actId="21"/>
          <ac:spMkLst>
            <pc:docMk/>
            <pc:sldMk cId="0" sldId="264"/>
            <ac:spMk id="7" creationId="{5DD8BDA5-D457-47AD-B237-B1FA5DE0C997}"/>
          </ac:spMkLst>
        </pc:spChg>
        <pc:spChg chg="del mod">
          <ac:chgData name="Satravada, Lalitha Priya" userId="427baa77-1be4-40d9-9574-a83762f9f16a" providerId="ADAL" clId="{8511CE77-95B7-44C0-97F6-E84C61BB5013}" dt="2022-02-26T11:16:52.608" v="115" actId="21"/>
          <ac:spMkLst>
            <pc:docMk/>
            <pc:sldMk cId="0" sldId="264"/>
            <ac:spMk id="575" creationId="{00000000-0000-0000-0000-000000000000}"/>
          </ac:spMkLst>
        </pc:spChg>
        <pc:spChg chg="mod">
          <ac:chgData name="Satravada, Lalitha Priya" userId="427baa77-1be4-40d9-9574-a83762f9f16a" providerId="ADAL" clId="{8511CE77-95B7-44C0-97F6-E84C61BB5013}" dt="2022-02-26T11:16:35.109" v="110" actId="14100"/>
          <ac:spMkLst>
            <pc:docMk/>
            <pc:sldMk cId="0" sldId="264"/>
            <ac:spMk id="576" creationId="{00000000-0000-0000-0000-000000000000}"/>
          </ac:spMkLst>
        </pc:spChg>
        <pc:picChg chg="add mod modCrop">
          <ac:chgData name="Satravada, Lalitha Priya" userId="427baa77-1be4-40d9-9574-a83762f9f16a" providerId="ADAL" clId="{8511CE77-95B7-44C0-97F6-E84C61BB5013}" dt="2022-02-26T11:21:10.333" v="171" actId="732"/>
          <ac:picMkLst>
            <pc:docMk/>
            <pc:sldMk cId="0" sldId="264"/>
            <ac:picMk id="3" creationId="{43FAC8A7-E085-43F4-815C-96B53999E370}"/>
          </ac:picMkLst>
        </pc:picChg>
        <pc:picChg chg="del">
          <ac:chgData name="Satravada, Lalitha Priya" userId="427baa77-1be4-40d9-9574-a83762f9f16a" providerId="ADAL" clId="{8511CE77-95B7-44C0-97F6-E84C61BB5013}" dt="2022-02-26T11:15:15.102" v="85" actId="21"/>
          <ac:picMkLst>
            <pc:docMk/>
            <pc:sldMk cId="0" sldId="264"/>
            <ac:picMk id="573" creationId="{00000000-0000-0000-0000-000000000000}"/>
          </ac:picMkLst>
        </pc:picChg>
        <pc:picChg chg="del mod">
          <ac:chgData name="Satravada, Lalitha Priya" userId="427baa77-1be4-40d9-9574-a83762f9f16a" providerId="ADAL" clId="{8511CE77-95B7-44C0-97F6-E84C61BB5013}" dt="2022-02-26T11:15:10.506" v="84" actId="478"/>
          <ac:picMkLst>
            <pc:docMk/>
            <pc:sldMk cId="0" sldId="264"/>
            <ac:picMk id="574" creationId="{00000000-0000-0000-0000-000000000000}"/>
          </ac:picMkLst>
        </pc:picChg>
      </pc:sldChg>
      <pc:sldChg chg="addSp delSp modSp mod">
        <pc:chgData name="Satravada, Lalitha Priya" userId="427baa77-1be4-40d9-9574-a83762f9f16a" providerId="ADAL" clId="{8511CE77-95B7-44C0-97F6-E84C61BB5013}" dt="2022-02-26T11:21:25.255" v="174" actId="14100"/>
        <pc:sldMkLst>
          <pc:docMk/>
          <pc:sldMk cId="0" sldId="265"/>
        </pc:sldMkLst>
        <pc:spChg chg="mod">
          <ac:chgData name="Satravada, Lalitha Priya" userId="427baa77-1be4-40d9-9574-a83762f9f16a" providerId="ADAL" clId="{8511CE77-95B7-44C0-97F6-E84C61BB5013}" dt="2022-02-26T11:19:06.887" v="153" actId="14100"/>
          <ac:spMkLst>
            <pc:docMk/>
            <pc:sldMk cId="0" sldId="265"/>
            <ac:spMk id="581" creationId="{00000000-0000-0000-0000-000000000000}"/>
          </ac:spMkLst>
        </pc:spChg>
        <pc:spChg chg="del mod">
          <ac:chgData name="Satravada, Lalitha Priya" userId="427baa77-1be4-40d9-9574-a83762f9f16a" providerId="ADAL" clId="{8511CE77-95B7-44C0-97F6-E84C61BB5013}" dt="2022-02-26T11:19:19.080" v="156" actId="21"/>
          <ac:spMkLst>
            <pc:docMk/>
            <pc:sldMk cId="0" sldId="265"/>
            <ac:spMk id="582" creationId="{00000000-0000-0000-0000-000000000000}"/>
          </ac:spMkLst>
        </pc:spChg>
        <pc:picChg chg="add mod modCrop">
          <ac:chgData name="Satravada, Lalitha Priya" userId="427baa77-1be4-40d9-9574-a83762f9f16a" providerId="ADAL" clId="{8511CE77-95B7-44C0-97F6-E84C61BB5013}" dt="2022-02-26T11:21:25.255" v="174" actId="14100"/>
          <ac:picMkLst>
            <pc:docMk/>
            <pc:sldMk cId="0" sldId="265"/>
            <ac:picMk id="3" creationId="{2D1ED3BA-1446-4FED-87D6-B50519875CE9}"/>
          </ac:picMkLst>
        </pc:picChg>
      </pc:sldChg>
      <pc:sldChg chg="addSp delSp modSp mod">
        <pc:chgData name="Satravada, Lalitha Priya" userId="427baa77-1be4-40d9-9574-a83762f9f16a" providerId="ADAL" clId="{8511CE77-95B7-44C0-97F6-E84C61BB5013}" dt="2022-02-26T11:26:53.893" v="249" actId="14100"/>
        <pc:sldMkLst>
          <pc:docMk/>
          <pc:sldMk cId="0" sldId="266"/>
        </pc:sldMkLst>
        <pc:spChg chg="mod">
          <ac:chgData name="Satravada, Lalitha Priya" userId="427baa77-1be4-40d9-9574-a83762f9f16a" providerId="ADAL" clId="{8511CE77-95B7-44C0-97F6-E84C61BB5013}" dt="2022-02-26T11:26:03.210" v="238" actId="20577"/>
          <ac:spMkLst>
            <pc:docMk/>
            <pc:sldMk cId="0" sldId="266"/>
            <ac:spMk id="588" creationId="{00000000-0000-0000-0000-000000000000}"/>
          </ac:spMkLst>
        </pc:spChg>
        <pc:spChg chg="del">
          <ac:chgData name="Satravada, Lalitha Priya" userId="427baa77-1be4-40d9-9574-a83762f9f16a" providerId="ADAL" clId="{8511CE77-95B7-44C0-97F6-E84C61BB5013}" dt="2022-02-26T11:21:50.567" v="177" actId="21"/>
          <ac:spMkLst>
            <pc:docMk/>
            <pc:sldMk cId="0" sldId="266"/>
            <ac:spMk id="589" creationId="{00000000-0000-0000-0000-000000000000}"/>
          </ac:spMkLst>
        </pc:spChg>
        <pc:spChg chg="del mod">
          <ac:chgData name="Satravada, Lalitha Priya" userId="427baa77-1be4-40d9-9574-a83762f9f16a" providerId="ADAL" clId="{8511CE77-95B7-44C0-97F6-E84C61BB5013}" dt="2022-02-26T11:21:58.201" v="180" actId="21"/>
          <ac:spMkLst>
            <pc:docMk/>
            <pc:sldMk cId="0" sldId="266"/>
            <ac:spMk id="590" creationId="{00000000-0000-0000-0000-000000000000}"/>
          </ac:spMkLst>
        </pc:spChg>
        <pc:spChg chg="del mod">
          <ac:chgData name="Satravada, Lalitha Priya" userId="427baa77-1be4-40d9-9574-a83762f9f16a" providerId="ADAL" clId="{8511CE77-95B7-44C0-97F6-E84C61BB5013}" dt="2022-02-26T11:24:03.902" v="213" actId="21"/>
          <ac:spMkLst>
            <pc:docMk/>
            <pc:sldMk cId="0" sldId="266"/>
            <ac:spMk id="591" creationId="{00000000-0000-0000-0000-000000000000}"/>
          </ac:spMkLst>
        </pc:spChg>
        <pc:spChg chg="del mod">
          <ac:chgData name="Satravada, Lalitha Priya" userId="427baa77-1be4-40d9-9574-a83762f9f16a" providerId="ADAL" clId="{8511CE77-95B7-44C0-97F6-E84C61BB5013}" dt="2022-02-26T11:23:57.969" v="211" actId="21"/>
          <ac:spMkLst>
            <pc:docMk/>
            <pc:sldMk cId="0" sldId="266"/>
            <ac:spMk id="592" creationId="{00000000-0000-0000-0000-000000000000}"/>
          </ac:spMkLst>
        </pc:spChg>
        <pc:spChg chg="del mod">
          <ac:chgData name="Satravada, Lalitha Priya" userId="427baa77-1be4-40d9-9574-a83762f9f16a" providerId="ADAL" clId="{8511CE77-95B7-44C0-97F6-E84C61BB5013}" dt="2022-02-26T11:23:51.832" v="209" actId="21"/>
          <ac:spMkLst>
            <pc:docMk/>
            <pc:sldMk cId="0" sldId="266"/>
            <ac:spMk id="593" creationId="{00000000-0000-0000-0000-000000000000}"/>
          </ac:spMkLst>
        </pc:spChg>
        <pc:spChg chg="del">
          <ac:chgData name="Satravada, Lalitha Priya" userId="427baa77-1be4-40d9-9574-a83762f9f16a" providerId="ADAL" clId="{8511CE77-95B7-44C0-97F6-E84C61BB5013}" dt="2022-02-26T11:24:17.096" v="215" actId="21"/>
          <ac:spMkLst>
            <pc:docMk/>
            <pc:sldMk cId="0" sldId="266"/>
            <ac:spMk id="594" creationId="{00000000-0000-0000-0000-000000000000}"/>
          </ac:spMkLst>
        </pc:spChg>
        <pc:spChg chg="del">
          <ac:chgData name="Satravada, Lalitha Priya" userId="427baa77-1be4-40d9-9574-a83762f9f16a" providerId="ADAL" clId="{8511CE77-95B7-44C0-97F6-E84C61BB5013}" dt="2022-02-26T11:24:10.724" v="214" actId="21"/>
          <ac:spMkLst>
            <pc:docMk/>
            <pc:sldMk cId="0" sldId="266"/>
            <ac:spMk id="595" creationId="{00000000-0000-0000-0000-000000000000}"/>
          </ac:spMkLst>
        </pc:spChg>
        <pc:spChg chg="del mod">
          <ac:chgData name="Satravada, Lalitha Priya" userId="427baa77-1be4-40d9-9574-a83762f9f16a" providerId="ADAL" clId="{8511CE77-95B7-44C0-97F6-E84C61BB5013}" dt="2022-02-26T11:24:30.091" v="220" actId="21"/>
          <ac:spMkLst>
            <pc:docMk/>
            <pc:sldMk cId="0" sldId="266"/>
            <ac:spMk id="596" creationId="{00000000-0000-0000-0000-000000000000}"/>
          </ac:spMkLst>
        </pc:spChg>
        <pc:spChg chg="del">
          <ac:chgData name="Satravada, Lalitha Priya" userId="427baa77-1be4-40d9-9574-a83762f9f16a" providerId="ADAL" clId="{8511CE77-95B7-44C0-97F6-E84C61BB5013}" dt="2022-02-26T11:24:25.734" v="218" actId="21"/>
          <ac:spMkLst>
            <pc:docMk/>
            <pc:sldMk cId="0" sldId="266"/>
            <ac:spMk id="597" creationId="{00000000-0000-0000-0000-000000000000}"/>
          </ac:spMkLst>
        </pc:spChg>
        <pc:spChg chg="del mod">
          <ac:chgData name="Satravada, Lalitha Priya" userId="427baa77-1be4-40d9-9574-a83762f9f16a" providerId="ADAL" clId="{8511CE77-95B7-44C0-97F6-E84C61BB5013}" dt="2022-02-26T11:24:21.630" v="217" actId="21"/>
          <ac:spMkLst>
            <pc:docMk/>
            <pc:sldMk cId="0" sldId="266"/>
            <ac:spMk id="598" creationId="{00000000-0000-0000-0000-000000000000}"/>
          </ac:spMkLst>
        </pc:spChg>
        <pc:spChg chg="mod">
          <ac:chgData name="Satravada, Lalitha Priya" userId="427baa77-1be4-40d9-9574-a83762f9f16a" providerId="ADAL" clId="{8511CE77-95B7-44C0-97F6-E84C61BB5013}" dt="2022-02-26T11:22:03.723" v="181" actId="21"/>
          <ac:spMkLst>
            <pc:docMk/>
            <pc:sldMk cId="0" sldId="266"/>
            <ac:spMk id="599" creationId="{00000000-0000-0000-0000-000000000000}"/>
          </ac:spMkLst>
        </pc:spChg>
        <pc:spChg chg="del mod">
          <ac:chgData name="Satravada, Lalitha Priya" userId="427baa77-1be4-40d9-9574-a83762f9f16a" providerId="ADAL" clId="{8511CE77-95B7-44C0-97F6-E84C61BB5013}" dt="2022-02-26T11:24:38.444" v="224" actId="21"/>
          <ac:spMkLst>
            <pc:docMk/>
            <pc:sldMk cId="0" sldId="266"/>
            <ac:spMk id="600" creationId="{00000000-0000-0000-0000-000000000000}"/>
          </ac:spMkLst>
        </pc:spChg>
        <pc:spChg chg="del mod">
          <ac:chgData name="Satravada, Lalitha Priya" userId="427baa77-1be4-40d9-9574-a83762f9f16a" providerId="ADAL" clId="{8511CE77-95B7-44C0-97F6-E84C61BB5013}" dt="2022-02-26T11:24:34.070" v="222" actId="21"/>
          <ac:spMkLst>
            <pc:docMk/>
            <pc:sldMk cId="0" sldId="266"/>
            <ac:spMk id="601" creationId="{00000000-0000-0000-0000-000000000000}"/>
          </ac:spMkLst>
        </pc:spChg>
        <pc:spChg chg="del">
          <ac:chgData name="Satravada, Lalitha Priya" userId="427baa77-1be4-40d9-9574-a83762f9f16a" providerId="ADAL" clId="{8511CE77-95B7-44C0-97F6-E84C61BB5013}" dt="2022-02-26T11:22:09.983" v="182" actId="21"/>
          <ac:spMkLst>
            <pc:docMk/>
            <pc:sldMk cId="0" sldId="266"/>
            <ac:spMk id="602" creationId="{00000000-0000-0000-0000-000000000000}"/>
          </ac:spMkLst>
        </pc:spChg>
        <pc:spChg chg="del">
          <ac:chgData name="Satravada, Lalitha Priya" userId="427baa77-1be4-40d9-9574-a83762f9f16a" providerId="ADAL" clId="{8511CE77-95B7-44C0-97F6-E84C61BB5013}" dt="2022-02-26T11:22:14.513" v="183" actId="21"/>
          <ac:spMkLst>
            <pc:docMk/>
            <pc:sldMk cId="0" sldId="266"/>
            <ac:spMk id="603" creationId="{00000000-0000-0000-0000-000000000000}"/>
          </ac:spMkLst>
        </pc:spChg>
        <pc:spChg chg="del">
          <ac:chgData name="Satravada, Lalitha Priya" userId="427baa77-1be4-40d9-9574-a83762f9f16a" providerId="ADAL" clId="{8511CE77-95B7-44C0-97F6-E84C61BB5013}" dt="2022-02-26T11:22:18.525" v="184" actId="21"/>
          <ac:spMkLst>
            <pc:docMk/>
            <pc:sldMk cId="0" sldId="266"/>
            <ac:spMk id="604" creationId="{00000000-0000-0000-0000-000000000000}"/>
          </ac:spMkLst>
        </pc:spChg>
        <pc:spChg chg="del">
          <ac:chgData name="Satravada, Lalitha Priya" userId="427baa77-1be4-40d9-9574-a83762f9f16a" providerId="ADAL" clId="{8511CE77-95B7-44C0-97F6-E84C61BB5013}" dt="2022-02-26T11:22:24.795" v="185" actId="21"/>
          <ac:spMkLst>
            <pc:docMk/>
            <pc:sldMk cId="0" sldId="266"/>
            <ac:spMk id="605" creationId="{00000000-0000-0000-0000-000000000000}"/>
          </ac:spMkLst>
        </pc:spChg>
        <pc:spChg chg="del mod">
          <ac:chgData name="Satravada, Lalitha Priya" userId="427baa77-1be4-40d9-9574-a83762f9f16a" providerId="ADAL" clId="{8511CE77-95B7-44C0-97F6-E84C61BB5013}" dt="2022-02-26T11:22:31.493" v="189" actId="21"/>
          <ac:spMkLst>
            <pc:docMk/>
            <pc:sldMk cId="0" sldId="266"/>
            <ac:spMk id="607" creationId="{00000000-0000-0000-0000-000000000000}"/>
          </ac:spMkLst>
        </pc:spChg>
        <pc:spChg chg="del mod">
          <ac:chgData name="Satravada, Lalitha Priya" userId="427baa77-1be4-40d9-9574-a83762f9f16a" providerId="ADAL" clId="{8511CE77-95B7-44C0-97F6-E84C61BB5013}" dt="2022-02-26T11:22:28.429" v="187" actId="21"/>
          <ac:spMkLst>
            <pc:docMk/>
            <pc:sldMk cId="0" sldId="266"/>
            <ac:spMk id="608" creationId="{00000000-0000-0000-0000-000000000000}"/>
          </ac:spMkLst>
        </pc:spChg>
        <pc:spChg chg="del">
          <ac:chgData name="Satravada, Lalitha Priya" userId="427baa77-1be4-40d9-9574-a83762f9f16a" providerId="ADAL" clId="{8511CE77-95B7-44C0-97F6-E84C61BB5013}" dt="2022-02-26T11:22:38.229" v="191" actId="21"/>
          <ac:spMkLst>
            <pc:docMk/>
            <pc:sldMk cId="0" sldId="266"/>
            <ac:spMk id="609" creationId="{00000000-0000-0000-0000-000000000000}"/>
          </ac:spMkLst>
        </pc:spChg>
        <pc:spChg chg="del">
          <ac:chgData name="Satravada, Lalitha Priya" userId="427baa77-1be4-40d9-9574-a83762f9f16a" providerId="ADAL" clId="{8511CE77-95B7-44C0-97F6-E84C61BB5013}" dt="2022-02-26T11:22:35.370" v="190" actId="21"/>
          <ac:spMkLst>
            <pc:docMk/>
            <pc:sldMk cId="0" sldId="266"/>
            <ac:spMk id="610" creationId="{00000000-0000-0000-0000-000000000000}"/>
          </ac:spMkLst>
        </pc:spChg>
        <pc:spChg chg="del">
          <ac:chgData name="Satravada, Lalitha Priya" userId="427baa77-1be4-40d9-9574-a83762f9f16a" providerId="ADAL" clId="{8511CE77-95B7-44C0-97F6-E84C61BB5013}" dt="2022-02-26T11:22:45.631" v="194" actId="21"/>
          <ac:spMkLst>
            <pc:docMk/>
            <pc:sldMk cId="0" sldId="266"/>
            <ac:spMk id="611" creationId="{00000000-0000-0000-0000-000000000000}"/>
          </ac:spMkLst>
        </pc:spChg>
        <pc:spChg chg="del mod">
          <ac:chgData name="Satravada, Lalitha Priya" userId="427baa77-1be4-40d9-9574-a83762f9f16a" providerId="ADAL" clId="{8511CE77-95B7-44C0-97F6-E84C61BB5013}" dt="2022-02-26T11:22:43.067" v="193" actId="21"/>
          <ac:spMkLst>
            <pc:docMk/>
            <pc:sldMk cId="0" sldId="266"/>
            <ac:spMk id="612" creationId="{00000000-0000-0000-0000-000000000000}"/>
          </ac:spMkLst>
        </pc:spChg>
        <pc:spChg chg="del">
          <ac:chgData name="Satravada, Lalitha Priya" userId="427baa77-1be4-40d9-9574-a83762f9f16a" providerId="ADAL" clId="{8511CE77-95B7-44C0-97F6-E84C61BB5013}" dt="2022-02-26T11:23:15.061" v="199" actId="21"/>
          <ac:spMkLst>
            <pc:docMk/>
            <pc:sldMk cId="0" sldId="266"/>
            <ac:spMk id="613" creationId="{00000000-0000-0000-0000-000000000000}"/>
          </ac:spMkLst>
        </pc:spChg>
        <pc:spChg chg="del mod">
          <ac:chgData name="Satravada, Lalitha Priya" userId="427baa77-1be4-40d9-9574-a83762f9f16a" providerId="ADAL" clId="{8511CE77-95B7-44C0-97F6-E84C61BB5013}" dt="2022-02-26T11:23:09.090" v="198" actId="21"/>
          <ac:spMkLst>
            <pc:docMk/>
            <pc:sldMk cId="0" sldId="266"/>
            <ac:spMk id="614" creationId="{00000000-0000-0000-0000-000000000000}"/>
          </ac:spMkLst>
        </pc:spChg>
        <pc:spChg chg="del">
          <ac:chgData name="Satravada, Lalitha Priya" userId="427baa77-1be4-40d9-9574-a83762f9f16a" providerId="ADAL" clId="{8511CE77-95B7-44C0-97F6-E84C61BB5013}" dt="2022-02-26T11:23:02.138" v="196" actId="21"/>
          <ac:spMkLst>
            <pc:docMk/>
            <pc:sldMk cId="0" sldId="266"/>
            <ac:spMk id="615" creationId="{00000000-0000-0000-0000-000000000000}"/>
          </ac:spMkLst>
        </pc:spChg>
        <pc:spChg chg="del">
          <ac:chgData name="Satravada, Lalitha Priya" userId="427baa77-1be4-40d9-9574-a83762f9f16a" providerId="ADAL" clId="{8511CE77-95B7-44C0-97F6-E84C61BB5013}" dt="2022-02-26T11:22:48.273" v="195" actId="21"/>
          <ac:spMkLst>
            <pc:docMk/>
            <pc:sldMk cId="0" sldId="266"/>
            <ac:spMk id="616" creationId="{00000000-0000-0000-0000-000000000000}"/>
          </ac:spMkLst>
        </pc:spChg>
        <pc:spChg chg="del mod">
          <ac:chgData name="Satravada, Lalitha Priya" userId="427baa77-1be4-40d9-9574-a83762f9f16a" providerId="ADAL" clId="{8511CE77-95B7-44C0-97F6-E84C61BB5013}" dt="2022-02-26T11:23:22.511" v="201" actId="21"/>
          <ac:spMkLst>
            <pc:docMk/>
            <pc:sldMk cId="0" sldId="266"/>
            <ac:spMk id="617" creationId="{00000000-0000-0000-0000-000000000000}"/>
          </ac:spMkLst>
        </pc:spChg>
        <pc:spChg chg="del">
          <ac:chgData name="Satravada, Lalitha Priya" userId="427baa77-1be4-40d9-9574-a83762f9f16a" providerId="ADAL" clId="{8511CE77-95B7-44C0-97F6-E84C61BB5013}" dt="2022-02-26T11:23:26.697" v="202" actId="21"/>
          <ac:spMkLst>
            <pc:docMk/>
            <pc:sldMk cId="0" sldId="266"/>
            <ac:spMk id="618" creationId="{00000000-0000-0000-0000-000000000000}"/>
          </ac:spMkLst>
        </pc:spChg>
        <pc:spChg chg="del mod">
          <ac:chgData name="Satravada, Lalitha Priya" userId="427baa77-1be4-40d9-9574-a83762f9f16a" providerId="ADAL" clId="{8511CE77-95B7-44C0-97F6-E84C61BB5013}" dt="2022-02-26T11:23:32.731" v="204" actId="21"/>
          <ac:spMkLst>
            <pc:docMk/>
            <pc:sldMk cId="0" sldId="266"/>
            <ac:spMk id="619" creationId="{00000000-0000-0000-0000-000000000000}"/>
          </ac:spMkLst>
        </pc:spChg>
        <pc:spChg chg="del">
          <ac:chgData name="Satravada, Lalitha Priya" userId="427baa77-1be4-40d9-9574-a83762f9f16a" providerId="ADAL" clId="{8511CE77-95B7-44C0-97F6-E84C61BB5013}" dt="2022-02-26T11:23:41.890" v="205" actId="21"/>
          <ac:spMkLst>
            <pc:docMk/>
            <pc:sldMk cId="0" sldId="266"/>
            <ac:spMk id="620" creationId="{00000000-0000-0000-0000-000000000000}"/>
          </ac:spMkLst>
        </pc:spChg>
        <pc:spChg chg="del mod">
          <ac:chgData name="Satravada, Lalitha Priya" userId="427baa77-1be4-40d9-9574-a83762f9f16a" providerId="ADAL" clId="{8511CE77-95B7-44C0-97F6-E84C61BB5013}" dt="2022-02-26T11:23:46.514" v="207" actId="21"/>
          <ac:spMkLst>
            <pc:docMk/>
            <pc:sldMk cId="0" sldId="266"/>
            <ac:spMk id="621" creationId="{00000000-0000-0000-0000-000000000000}"/>
          </ac:spMkLst>
        </pc:spChg>
        <pc:picChg chg="add mod modCrop">
          <ac:chgData name="Satravada, Lalitha Priya" userId="427baa77-1be4-40d9-9574-a83762f9f16a" providerId="ADAL" clId="{8511CE77-95B7-44C0-97F6-E84C61BB5013}" dt="2022-02-26T11:26:53.893" v="249" actId="14100"/>
          <ac:picMkLst>
            <pc:docMk/>
            <pc:sldMk cId="0" sldId="266"/>
            <ac:picMk id="3" creationId="{4F097D76-65CD-4422-B558-2FA72F54B742}"/>
          </ac:picMkLst>
        </pc:picChg>
        <pc:picChg chg="del">
          <ac:chgData name="Satravada, Lalitha Priya" userId="427baa77-1be4-40d9-9574-a83762f9f16a" providerId="ADAL" clId="{8511CE77-95B7-44C0-97F6-E84C61BB5013}" dt="2022-02-26T11:21:42.051" v="176" actId="21"/>
          <ac:picMkLst>
            <pc:docMk/>
            <pc:sldMk cId="0" sldId="266"/>
            <ac:picMk id="587" creationId="{00000000-0000-0000-0000-000000000000}"/>
          </ac:picMkLst>
        </pc:picChg>
        <pc:picChg chg="del">
          <ac:chgData name="Satravada, Lalitha Priya" userId="427baa77-1be4-40d9-9574-a83762f9f16a" providerId="ADAL" clId="{8511CE77-95B7-44C0-97F6-E84C61BB5013}" dt="2022-02-26T11:21:38.955" v="175" actId="21"/>
          <ac:picMkLst>
            <pc:docMk/>
            <pc:sldMk cId="0" sldId="266"/>
            <ac:picMk id="606" creationId="{00000000-0000-0000-0000-000000000000}"/>
          </ac:picMkLst>
        </pc:picChg>
      </pc:sldChg>
      <pc:sldChg chg="addSp delSp modSp mod modClrScheme chgLayout">
        <pc:chgData name="Satravada, Lalitha Priya" userId="427baa77-1be4-40d9-9574-a83762f9f16a" providerId="ADAL" clId="{8511CE77-95B7-44C0-97F6-E84C61BB5013}" dt="2022-02-27T15:50:43.703" v="1134" actId="255"/>
        <pc:sldMkLst>
          <pc:docMk/>
          <pc:sldMk cId="0" sldId="267"/>
        </pc:sldMkLst>
        <pc:spChg chg="add mod ord">
          <ac:chgData name="Satravada, Lalitha Priya" userId="427baa77-1be4-40d9-9574-a83762f9f16a" providerId="ADAL" clId="{8511CE77-95B7-44C0-97F6-E84C61BB5013}" dt="2022-02-27T15:50:43.703" v="1134" actId="255"/>
          <ac:spMkLst>
            <pc:docMk/>
            <pc:sldMk cId="0" sldId="267"/>
            <ac:spMk id="2" creationId="{B4498D7E-4075-4D2C-94A9-08D29702E4A2}"/>
          </ac:spMkLst>
        </pc:spChg>
        <pc:spChg chg="del mod">
          <ac:chgData name="Satravada, Lalitha Priya" userId="427baa77-1be4-40d9-9574-a83762f9f16a" providerId="ADAL" clId="{8511CE77-95B7-44C0-97F6-E84C61BB5013}" dt="2022-02-26T11:29:22.097" v="256" actId="21"/>
          <ac:spMkLst>
            <pc:docMk/>
            <pc:sldMk cId="0" sldId="267"/>
            <ac:spMk id="628" creationId="{00000000-0000-0000-0000-000000000000}"/>
          </ac:spMkLst>
        </pc:spChg>
        <pc:spChg chg="del mod">
          <ac:chgData name="Satravada, Lalitha Priya" userId="427baa77-1be4-40d9-9574-a83762f9f16a" providerId="ADAL" clId="{8511CE77-95B7-44C0-97F6-E84C61BB5013}" dt="2022-02-26T11:30:28.491" v="269" actId="21"/>
          <ac:spMkLst>
            <pc:docMk/>
            <pc:sldMk cId="0" sldId="267"/>
            <ac:spMk id="629" creationId="{00000000-0000-0000-0000-000000000000}"/>
          </ac:spMkLst>
        </pc:spChg>
        <pc:spChg chg="del mod">
          <ac:chgData name="Satravada, Lalitha Priya" userId="427baa77-1be4-40d9-9574-a83762f9f16a" providerId="ADAL" clId="{8511CE77-95B7-44C0-97F6-E84C61BB5013}" dt="2022-02-26T11:30:38.432" v="271" actId="21"/>
          <ac:spMkLst>
            <pc:docMk/>
            <pc:sldMk cId="0" sldId="267"/>
            <ac:spMk id="630" creationId="{00000000-0000-0000-0000-000000000000}"/>
          </ac:spMkLst>
        </pc:spChg>
        <pc:spChg chg="del mod">
          <ac:chgData name="Satravada, Lalitha Priya" userId="427baa77-1be4-40d9-9574-a83762f9f16a" providerId="ADAL" clId="{8511CE77-95B7-44C0-97F6-E84C61BB5013}" dt="2022-02-26T11:30:52.125" v="275" actId="21"/>
          <ac:spMkLst>
            <pc:docMk/>
            <pc:sldMk cId="0" sldId="267"/>
            <ac:spMk id="631" creationId="{00000000-0000-0000-0000-000000000000}"/>
          </ac:spMkLst>
        </pc:spChg>
        <pc:spChg chg="del">
          <ac:chgData name="Satravada, Lalitha Priya" userId="427baa77-1be4-40d9-9574-a83762f9f16a" providerId="ADAL" clId="{8511CE77-95B7-44C0-97F6-E84C61BB5013}" dt="2022-02-26T11:30:58.445" v="276" actId="21"/>
          <ac:spMkLst>
            <pc:docMk/>
            <pc:sldMk cId="0" sldId="267"/>
            <ac:spMk id="632" creationId="{00000000-0000-0000-0000-000000000000}"/>
          </ac:spMkLst>
        </pc:spChg>
        <pc:spChg chg="del mod">
          <ac:chgData name="Satravada, Lalitha Priya" userId="427baa77-1be4-40d9-9574-a83762f9f16a" providerId="ADAL" clId="{8511CE77-95B7-44C0-97F6-E84C61BB5013}" dt="2022-02-26T11:29:32.131" v="258" actId="21"/>
          <ac:spMkLst>
            <pc:docMk/>
            <pc:sldMk cId="0" sldId="267"/>
            <ac:spMk id="633" creationId="{00000000-0000-0000-0000-000000000000}"/>
          </ac:spMkLst>
        </pc:spChg>
        <pc:spChg chg="del mod">
          <ac:chgData name="Satravada, Lalitha Priya" userId="427baa77-1be4-40d9-9574-a83762f9f16a" providerId="ADAL" clId="{8511CE77-95B7-44C0-97F6-E84C61BB5013}" dt="2022-02-26T11:30:07.128" v="262" actId="21"/>
          <ac:spMkLst>
            <pc:docMk/>
            <pc:sldMk cId="0" sldId="267"/>
            <ac:spMk id="634" creationId="{00000000-0000-0000-0000-000000000000}"/>
          </ac:spMkLst>
        </pc:spChg>
        <pc:spChg chg="del mod">
          <ac:chgData name="Satravada, Lalitha Priya" userId="427baa77-1be4-40d9-9574-a83762f9f16a" providerId="ADAL" clId="{8511CE77-95B7-44C0-97F6-E84C61BB5013}" dt="2022-02-26T11:30:12.193" v="264" actId="21"/>
          <ac:spMkLst>
            <pc:docMk/>
            <pc:sldMk cId="0" sldId="267"/>
            <ac:spMk id="635" creationId="{00000000-0000-0000-0000-000000000000}"/>
          </ac:spMkLst>
        </pc:spChg>
        <pc:spChg chg="del">
          <ac:chgData name="Satravada, Lalitha Priya" userId="427baa77-1be4-40d9-9574-a83762f9f16a" providerId="ADAL" clId="{8511CE77-95B7-44C0-97F6-E84C61BB5013}" dt="2022-02-26T11:29:17.118" v="254" actId="21"/>
          <ac:spMkLst>
            <pc:docMk/>
            <pc:sldMk cId="0" sldId="267"/>
            <ac:spMk id="636" creationId="{00000000-0000-0000-0000-000000000000}"/>
          </ac:spMkLst>
        </pc:spChg>
        <pc:spChg chg="del mod">
          <ac:chgData name="Satravada, Lalitha Priya" userId="427baa77-1be4-40d9-9574-a83762f9f16a" providerId="ADAL" clId="{8511CE77-95B7-44C0-97F6-E84C61BB5013}" dt="2022-02-26T11:30:00.885" v="260" actId="21"/>
          <ac:spMkLst>
            <pc:docMk/>
            <pc:sldMk cId="0" sldId="267"/>
            <ac:spMk id="637" creationId="{00000000-0000-0000-0000-000000000000}"/>
          </ac:spMkLst>
        </pc:spChg>
        <pc:spChg chg="del mod">
          <ac:chgData name="Satravada, Lalitha Priya" userId="427baa77-1be4-40d9-9574-a83762f9f16a" providerId="ADAL" clId="{8511CE77-95B7-44C0-97F6-E84C61BB5013}" dt="2022-02-26T11:30:22.558" v="267" actId="21"/>
          <ac:spMkLst>
            <pc:docMk/>
            <pc:sldMk cId="0" sldId="267"/>
            <ac:spMk id="638" creationId="{00000000-0000-0000-0000-000000000000}"/>
          </ac:spMkLst>
        </pc:spChg>
        <pc:spChg chg="del mod">
          <ac:chgData name="Satravada, Lalitha Priya" userId="427baa77-1be4-40d9-9574-a83762f9f16a" providerId="ADAL" clId="{8511CE77-95B7-44C0-97F6-E84C61BB5013}" dt="2022-02-26T11:30:46.344" v="273" actId="21"/>
          <ac:spMkLst>
            <pc:docMk/>
            <pc:sldMk cId="0" sldId="267"/>
            <ac:spMk id="639" creationId="{00000000-0000-0000-0000-000000000000}"/>
          </ac:spMkLst>
        </pc:spChg>
        <pc:spChg chg="del mod">
          <ac:chgData name="Satravada, Lalitha Priya" userId="427baa77-1be4-40d9-9574-a83762f9f16a" providerId="ADAL" clId="{8511CE77-95B7-44C0-97F6-E84C61BB5013}" dt="2022-02-26T11:31:03.493" v="278" actId="21"/>
          <ac:spMkLst>
            <pc:docMk/>
            <pc:sldMk cId="0" sldId="267"/>
            <ac:spMk id="640" creationId="{00000000-0000-0000-0000-000000000000}"/>
          </ac:spMkLst>
        </pc:spChg>
        <pc:spChg chg="mod ord">
          <ac:chgData name="Satravada, Lalitha Priya" userId="427baa77-1be4-40d9-9574-a83762f9f16a" providerId="ADAL" clId="{8511CE77-95B7-44C0-97F6-E84C61BB5013}" dt="2022-02-27T15:46:23.035" v="953" actId="700"/>
          <ac:spMkLst>
            <pc:docMk/>
            <pc:sldMk cId="0" sldId="267"/>
            <ac:spMk id="641" creationId="{00000000-0000-0000-0000-000000000000}"/>
          </ac:spMkLst>
        </pc:spChg>
        <pc:picChg chg="del">
          <ac:chgData name="Satravada, Lalitha Priya" userId="427baa77-1be4-40d9-9574-a83762f9f16a" providerId="ADAL" clId="{8511CE77-95B7-44C0-97F6-E84C61BB5013}" dt="2022-02-26T11:29:11.100" v="253" actId="21"/>
          <ac:picMkLst>
            <pc:docMk/>
            <pc:sldMk cId="0" sldId="267"/>
            <ac:picMk id="626" creationId="{00000000-0000-0000-0000-000000000000}"/>
          </ac:picMkLst>
        </pc:picChg>
        <pc:picChg chg="del mod">
          <ac:chgData name="Satravada, Lalitha Priya" userId="427baa77-1be4-40d9-9574-a83762f9f16a" providerId="ADAL" clId="{8511CE77-95B7-44C0-97F6-E84C61BB5013}" dt="2022-02-26T11:29:07.675" v="252" actId="21"/>
          <ac:picMkLst>
            <pc:docMk/>
            <pc:sldMk cId="0" sldId="267"/>
            <ac:picMk id="627" creationId="{00000000-0000-0000-0000-000000000000}"/>
          </ac:picMkLst>
        </pc:picChg>
      </pc:sldChg>
      <pc:sldChg chg="addSp delSp modSp mod modClrScheme chgLayout">
        <pc:chgData name="Satravada, Lalitha Priya" userId="427baa77-1be4-40d9-9574-a83762f9f16a" providerId="ADAL" clId="{8511CE77-95B7-44C0-97F6-E84C61BB5013}" dt="2022-02-26T15:44:34" v="365" actId="14100"/>
        <pc:sldMkLst>
          <pc:docMk/>
          <pc:sldMk cId="0" sldId="268"/>
        </pc:sldMkLst>
        <pc:spChg chg="add del mod">
          <ac:chgData name="Satravada, Lalitha Priya" userId="427baa77-1be4-40d9-9574-a83762f9f16a" providerId="ADAL" clId="{8511CE77-95B7-44C0-97F6-E84C61BB5013}" dt="2022-02-26T15:39:28.072" v="307" actId="21"/>
          <ac:spMkLst>
            <pc:docMk/>
            <pc:sldMk cId="0" sldId="268"/>
            <ac:spMk id="3" creationId="{450235E0-8B50-42AB-9754-2EF0171FC99F}"/>
          </ac:spMkLst>
        </pc:spChg>
        <pc:spChg chg="add mod ord">
          <ac:chgData name="Satravada, Lalitha Priya" userId="427baa77-1be4-40d9-9574-a83762f9f16a" providerId="ADAL" clId="{8511CE77-95B7-44C0-97F6-E84C61BB5013}" dt="2022-02-26T15:41:50.695" v="350" actId="14100"/>
          <ac:spMkLst>
            <pc:docMk/>
            <pc:sldMk cId="0" sldId="268"/>
            <ac:spMk id="4" creationId="{F87E3DC2-B9C3-4BB1-860B-50C6ED77CCFF}"/>
          </ac:spMkLst>
        </pc:spChg>
        <pc:spChg chg="del mod ord">
          <ac:chgData name="Satravada, Lalitha Priya" userId="427baa77-1be4-40d9-9574-a83762f9f16a" providerId="ADAL" clId="{8511CE77-95B7-44C0-97F6-E84C61BB5013}" dt="2022-02-26T15:40:51.303" v="318" actId="700"/>
          <ac:spMkLst>
            <pc:docMk/>
            <pc:sldMk cId="0" sldId="268"/>
            <ac:spMk id="646" creationId="{00000000-0000-0000-0000-000000000000}"/>
          </ac:spMkLst>
        </pc:spChg>
        <pc:spChg chg="del mod">
          <ac:chgData name="Satravada, Lalitha Priya" userId="427baa77-1be4-40d9-9574-a83762f9f16a" providerId="ADAL" clId="{8511CE77-95B7-44C0-97F6-E84C61BB5013}" dt="2022-02-26T15:39:22.293" v="305" actId="21"/>
          <ac:spMkLst>
            <pc:docMk/>
            <pc:sldMk cId="0" sldId="268"/>
            <ac:spMk id="647" creationId="{00000000-0000-0000-0000-000000000000}"/>
          </ac:spMkLst>
        </pc:spChg>
        <pc:picChg chg="add mod modCrop">
          <ac:chgData name="Satravada, Lalitha Priya" userId="427baa77-1be4-40d9-9574-a83762f9f16a" providerId="ADAL" clId="{8511CE77-95B7-44C0-97F6-E84C61BB5013}" dt="2022-02-26T15:44:34" v="365" actId="14100"/>
          <ac:picMkLst>
            <pc:docMk/>
            <pc:sldMk cId="0" sldId="268"/>
            <ac:picMk id="6" creationId="{3AD68D69-D320-49CE-9E9C-7F8979C33EFF}"/>
          </ac:picMkLst>
        </pc:picChg>
      </pc:sldChg>
      <pc:sldChg chg="addSp delSp modSp mod">
        <pc:chgData name="Satravada, Lalitha Priya" userId="427baa77-1be4-40d9-9574-a83762f9f16a" providerId="ADAL" clId="{8511CE77-95B7-44C0-97F6-E84C61BB5013}" dt="2022-02-26T15:49:48.028" v="454" actId="14100"/>
        <pc:sldMkLst>
          <pc:docMk/>
          <pc:sldMk cId="0" sldId="269"/>
        </pc:sldMkLst>
        <pc:spChg chg="add del mod">
          <ac:chgData name="Satravada, Lalitha Priya" userId="427baa77-1be4-40d9-9574-a83762f9f16a" providerId="ADAL" clId="{8511CE77-95B7-44C0-97F6-E84C61BB5013}" dt="2022-02-26T15:45:21.113" v="375" actId="21"/>
          <ac:spMkLst>
            <pc:docMk/>
            <pc:sldMk cId="0" sldId="269"/>
            <ac:spMk id="3" creationId="{FB645802-45C3-4459-83CD-1D7D476C47E9}"/>
          </ac:spMkLst>
        </pc:spChg>
        <pc:spChg chg="add del mod">
          <ac:chgData name="Satravada, Lalitha Priya" userId="427baa77-1be4-40d9-9574-a83762f9f16a" providerId="ADAL" clId="{8511CE77-95B7-44C0-97F6-E84C61BB5013}" dt="2022-02-26T15:45:46.337" v="384" actId="21"/>
          <ac:spMkLst>
            <pc:docMk/>
            <pc:sldMk cId="0" sldId="269"/>
            <ac:spMk id="5" creationId="{BF804E70-4B58-4727-877D-A853CA748786}"/>
          </ac:spMkLst>
        </pc:spChg>
        <pc:spChg chg="add del mod">
          <ac:chgData name="Satravada, Lalitha Priya" userId="427baa77-1be4-40d9-9574-a83762f9f16a" providerId="ADAL" clId="{8511CE77-95B7-44C0-97F6-E84C61BB5013}" dt="2022-02-26T15:46:05.475" v="390" actId="21"/>
          <ac:spMkLst>
            <pc:docMk/>
            <pc:sldMk cId="0" sldId="269"/>
            <ac:spMk id="7" creationId="{DE4CE9F3-CC14-4B51-B0B8-4F575E0C609B}"/>
          </ac:spMkLst>
        </pc:spChg>
        <pc:spChg chg="add del mod">
          <ac:chgData name="Satravada, Lalitha Priya" userId="427baa77-1be4-40d9-9574-a83762f9f16a" providerId="ADAL" clId="{8511CE77-95B7-44C0-97F6-E84C61BB5013}" dt="2022-02-26T15:47:01.343" v="409" actId="21"/>
          <ac:spMkLst>
            <pc:docMk/>
            <pc:sldMk cId="0" sldId="269"/>
            <ac:spMk id="9" creationId="{390BC9D6-29F2-4620-955D-322A491CEF5E}"/>
          </ac:spMkLst>
        </pc:spChg>
        <pc:spChg chg="add del mod">
          <ac:chgData name="Satravada, Lalitha Priya" userId="427baa77-1be4-40d9-9574-a83762f9f16a" providerId="ADAL" clId="{8511CE77-95B7-44C0-97F6-E84C61BB5013}" dt="2022-02-26T15:46:56.786" v="407" actId="21"/>
          <ac:spMkLst>
            <pc:docMk/>
            <pc:sldMk cId="0" sldId="269"/>
            <ac:spMk id="11" creationId="{EEB1CD7A-FAC2-4657-B428-ED8D073BCE65}"/>
          </ac:spMkLst>
        </pc:spChg>
        <pc:spChg chg="mod">
          <ac:chgData name="Satravada, Lalitha Priya" userId="427baa77-1be4-40d9-9574-a83762f9f16a" providerId="ADAL" clId="{8511CE77-95B7-44C0-97F6-E84C61BB5013}" dt="2022-02-26T15:48:49.072" v="443" actId="1076"/>
          <ac:spMkLst>
            <pc:docMk/>
            <pc:sldMk cId="0" sldId="269"/>
            <ac:spMk id="658" creationId="{00000000-0000-0000-0000-000000000000}"/>
          </ac:spMkLst>
        </pc:spChg>
        <pc:spChg chg="del">
          <ac:chgData name="Satravada, Lalitha Priya" userId="427baa77-1be4-40d9-9574-a83762f9f16a" providerId="ADAL" clId="{8511CE77-95B7-44C0-97F6-E84C61BB5013}" dt="2022-02-26T15:45:11.687" v="374" actId="21"/>
          <ac:spMkLst>
            <pc:docMk/>
            <pc:sldMk cId="0" sldId="269"/>
            <ac:spMk id="659" creationId="{00000000-0000-0000-0000-000000000000}"/>
          </ac:spMkLst>
        </pc:spChg>
        <pc:spChg chg="del mod">
          <ac:chgData name="Satravada, Lalitha Priya" userId="427baa77-1be4-40d9-9574-a83762f9f16a" providerId="ADAL" clId="{8511CE77-95B7-44C0-97F6-E84C61BB5013}" dt="2022-02-26T15:45:29.681" v="378" actId="21"/>
          <ac:spMkLst>
            <pc:docMk/>
            <pc:sldMk cId="0" sldId="269"/>
            <ac:spMk id="660" creationId="{00000000-0000-0000-0000-000000000000}"/>
          </ac:spMkLst>
        </pc:spChg>
        <pc:spChg chg="del">
          <ac:chgData name="Satravada, Lalitha Priya" userId="427baa77-1be4-40d9-9574-a83762f9f16a" providerId="ADAL" clId="{8511CE77-95B7-44C0-97F6-E84C61BB5013}" dt="2022-02-26T15:46:42.781" v="402" actId="21"/>
          <ac:spMkLst>
            <pc:docMk/>
            <pc:sldMk cId="0" sldId="269"/>
            <ac:spMk id="661" creationId="{00000000-0000-0000-0000-000000000000}"/>
          </ac:spMkLst>
        </pc:spChg>
        <pc:spChg chg="del mod">
          <ac:chgData name="Satravada, Lalitha Priya" userId="427baa77-1be4-40d9-9574-a83762f9f16a" providerId="ADAL" clId="{8511CE77-95B7-44C0-97F6-E84C61BB5013}" dt="2022-02-26T15:46:51.310" v="406" actId="21"/>
          <ac:spMkLst>
            <pc:docMk/>
            <pc:sldMk cId="0" sldId="269"/>
            <ac:spMk id="662" creationId="{00000000-0000-0000-0000-000000000000}"/>
          </ac:spMkLst>
        </pc:spChg>
        <pc:spChg chg="del mod">
          <ac:chgData name="Satravada, Lalitha Priya" userId="427baa77-1be4-40d9-9574-a83762f9f16a" providerId="ADAL" clId="{8511CE77-95B7-44C0-97F6-E84C61BB5013}" dt="2022-02-26T15:45:41.470" v="383" actId="21"/>
          <ac:spMkLst>
            <pc:docMk/>
            <pc:sldMk cId="0" sldId="269"/>
            <ac:spMk id="663" creationId="{00000000-0000-0000-0000-000000000000}"/>
          </ac:spMkLst>
        </pc:spChg>
        <pc:spChg chg="del mod">
          <ac:chgData name="Satravada, Lalitha Priya" userId="427baa77-1be4-40d9-9574-a83762f9f16a" providerId="ADAL" clId="{8511CE77-95B7-44C0-97F6-E84C61BB5013}" dt="2022-02-26T15:45:37.366" v="381" actId="21"/>
          <ac:spMkLst>
            <pc:docMk/>
            <pc:sldMk cId="0" sldId="269"/>
            <ac:spMk id="664" creationId="{00000000-0000-0000-0000-000000000000}"/>
          </ac:spMkLst>
        </pc:spChg>
        <pc:spChg chg="del">
          <ac:chgData name="Satravada, Lalitha Priya" userId="427baa77-1be4-40d9-9574-a83762f9f16a" providerId="ADAL" clId="{8511CE77-95B7-44C0-97F6-E84C61BB5013}" dt="2022-02-26T15:45:59.484" v="388" actId="21"/>
          <ac:spMkLst>
            <pc:docMk/>
            <pc:sldMk cId="0" sldId="269"/>
            <ac:spMk id="665" creationId="{00000000-0000-0000-0000-000000000000}"/>
          </ac:spMkLst>
        </pc:spChg>
        <pc:spChg chg="del mod">
          <ac:chgData name="Satravada, Lalitha Priya" userId="427baa77-1be4-40d9-9574-a83762f9f16a" providerId="ADAL" clId="{8511CE77-95B7-44C0-97F6-E84C61BB5013}" dt="2022-02-26T15:45:53.875" v="387" actId="21"/>
          <ac:spMkLst>
            <pc:docMk/>
            <pc:sldMk cId="0" sldId="269"/>
            <ac:spMk id="666" creationId="{00000000-0000-0000-0000-000000000000}"/>
          </ac:spMkLst>
        </pc:spChg>
        <pc:spChg chg="del mod">
          <ac:chgData name="Satravada, Lalitha Priya" userId="427baa77-1be4-40d9-9574-a83762f9f16a" providerId="ADAL" clId="{8511CE77-95B7-44C0-97F6-E84C61BB5013}" dt="2022-02-26T15:46:33.334" v="399" actId="21"/>
          <ac:spMkLst>
            <pc:docMk/>
            <pc:sldMk cId="0" sldId="269"/>
            <ac:spMk id="667" creationId="{00000000-0000-0000-0000-000000000000}"/>
          </ac:spMkLst>
        </pc:spChg>
        <pc:spChg chg="del mod">
          <ac:chgData name="Satravada, Lalitha Priya" userId="427baa77-1be4-40d9-9574-a83762f9f16a" providerId="ADAL" clId="{8511CE77-95B7-44C0-97F6-E84C61BB5013}" dt="2022-02-26T15:46:37.736" v="401" actId="21"/>
          <ac:spMkLst>
            <pc:docMk/>
            <pc:sldMk cId="0" sldId="269"/>
            <ac:spMk id="668" creationId="{00000000-0000-0000-0000-000000000000}"/>
          </ac:spMkLst>
        </pc:spChg>
        <pc:spChg chg="del mod">
          <ac:chgData name="Satravada, Lalitha Priya" userId="427baa77-1be4-40d9-9574-a83762f9f16a" providerId="ADAL" clId="{8511CE77-95B7-44C0-97F6-E84C61BB5013}" dt="2022-02-26T15:47:17.039" v="415" actId="21"/>
          <ac:spMkLst>
            <pc:docMk/>
            <pc:sldMk cId="0" sldId="269"/>
            <ac:spMk id="669" creationId="{00000000-0000-0000-0000-000000000000}"/>
          </ac:spMkLst>
        </pc:spChg>
        <pc:spChg chg="del mod">
          <ac:chgData name="Satravada, Lalitha Priya" userId="427baa77-1be4-40d9-9574-a83762f9f16a" providerId="ADAL" clId="{8511CE77-95B7-44C0-97F6-E84C61BB5013}" dt="2022-02-26T15:47:08.934" v="412" actId="21"/>
          <ac:spMkLst>
            <pc:docMk/>
            <pc:sldMk cId="0" sldId="269"/>
            <ac:spMk id="670" creationId="{00000000-0000-0000-0000-000000000000}"/>
          </ac:spMkLst>
        </pc:spChg>
        <pc:grpChg chg="del">
          <ac:chgData name="Satravada, Lalitha Priya" userId="427baa77-1be4-40d9-9574-a83762f9f16a" providerId="ADAL" clId="{8511CE77-95B7-44C0-97F6-E84C61BB5013}" dt="2022-02-26T15:46:17.075" v="394" actId="21"/>
          <ac:grpSpMkLst>
            <pc:docMk/>
            <pc:sldMk cId="0" sldId="269"/>
            <ac:grpSpMk id="671" creationId="{00000000-0000-0000-0000-000000000000}"/>
          </ac:grpSpMkLst>
        </pc:grpChg>
        <pc:grpChg chg="del">
          <ac:chgData name="Satravada, Lalitha Priya" userId="427baa77-1be4-40d9-9574-a83762f9f16a" providerId="ADAL" clId="{8511CE77-95B7-44C0-97F6-E84C61BB5013}" dt="2022-02-26T15:46:21.953" v="395" actId="21"/>
          <ac:grpSpMkLst>
            <pc:docMk/>
            <pc:sldMk cId="0" sldId="269"/>
            <ac:grpSpMk id="678" creationId="{00000000-0000-0000-0000-000000000000}"/>
          </ac:grpSpMkLst>
        </pc:grpChg>
        <pc:grpChg chg="del">
          <ac:chgData name="Satravada, Lalitha Priya" userId="427baa77-1be4-40d9-9574-a83762f9f16a" providerId="ADAL" clId="{8511CE77-95B7-44C0-97F6-E84C61BB5013}" dt="2022-02-26T15:46:11.903" v="392" actId="21"/>
          <ac:grpSpMkLst>
            <pc:docMk/>
            <pc:sldMk cId="0" sldId="269"/>
            <ac:grpSpMk id="684" creationId="{00000000-0000-0000-0000-000000000000}"/>
          </ac:grpSpMkLst>
        </pc:grpChg>
        <pc:grpChg chg="del mod">
          <ac:chgData name="Satravada, Lalitha Priya" userId="427baa77-1be4-40d9-9574-a83762f9f16a" providerId="ADAL" clId="{8511CE77-95B7-44C0-97F6-E84C61BB5013}" dt="2022-02-26T15:44:50.093" v="368" actId="21"/>
          <ac:grpSpMkLst>
            <pc:docMk/>
            <pc:sldMk cId="0" sldId="269"/>
            <ac:grpSpMk id="689" creationId="{00000000-0000-0000-0000-000000000000}"/>
          </ac:grpSpMkLst>
        </pc:grpChg>
        <pc:grpChg chg="del mod">
          <ac:chgData name="Satravada, Lalitha Priya" userId="427baa77-1be4-40d9-9574-a83762f9f16a" providerId="ADAL" clId="{8511CE77-95B7-44C0-97F6-E84C61BB5013}" dt="2022-02-26T15:45:04.848" v="373" actId="21"/>
          <ac:grpSpMkLst>
            <pc:docMk/>
            <pc:sldMk cId="0" sldId="269"/>
            <ac:grpSpMk id="696" creationId="{00000000-0000-0000-0000-000000000000}"/>
          </ac:grpSpMkLst>
        </pc:grpChg>
        <pc:grpChg chg="del">
          <ac:chgData name="Satravada, Lalitha Priya" userId="427baa77-1be4-40d9-9574-a83762f9f16a" providerId="ADAL" clId="{8511CE77-95B7-44C0-97F6-E84C61BB5013}" dt="2022-02-26T15:44:57.678" v="370" actId="21"/>
          <ac:grpSpMkLst>
            <pc:docMk/>
            <pc:sldMk cId="0" sldId="269"/>
            <ac:grpSpMk id="701" creationId="{00000000-0000-0000-0000-000000000000}"/>
          </ac:grpSpMkLst>
        </pc:grpChg>
        <pc:picChg chg="add mod modCrop">
          <ac:chgData name="Satravada, Lalitha Priya" userId="427baa77-1be4-40d9-9574-a83762f9f16a" providerId="ADAL" clId="{8511CE77-95B7-44C0-97F6-E84C61BB5013}" dt="2022-02-26T15:49:48.028" v="454" actId="14100"/>
          <ac:picMkLst>
            <pc:docMk/>
            <pc:sldMk cId="0" sldId="269"/>
            <ac:picMk id="13" creationId="{2CB1001F-DB8F-4C5C-A88D-BF0DAE85AE2A}"/>
          </ac:picMkLst>
        </pc:picChg>
        <pc:picChg chg="del">
          <ac:chgData name="Satravada, Lalitha Priya" userId="427baa77-1be4-40d9-9574-a83762f9f16a" providerId="ADAL" clId="{8511CE77-95B7-44C0-97F6-E84C61BB5013}" dt="2022-02-26T15:44:47.445" v="366" actId="21"/>
          <ac:picMkLst>
            <pc:docMk/>
            <pc:sldMk cId="0" sldId="269"/>
            <ac:picMk id="652" creationId="{00000000-0000-0000-0000-000000000000}"/>
          </ac:picMkLst>
        </pc:picChg>
        <pc:picChg chg="del">
          <ac:chgData name="Satravada, Lalitha Priya" userId="427baa77-1be4-40d9-9574-a83762f9f16a" providerId="ADAL" clId="{8511CE77-95B7-44C0-97F6-E84C61BB5013}" dt="2022-02-26T15:44:54.762" v="369" actId="21"/>
          <ac:picMkLst>
            <pc:docMk/>
            <pc:sldMk cId="0" sldId="269"/>
            <ac:picMk id="653" creationId="{00000000-0000-0000-0000-000000000000}"/>
          </ac:picMkLst>
        </pc:picChg>
        <pc:picChg chg="del">
          <ac:chgData name="Satravada, Lalitha Priya" userId="427baa77-1be4-40d9-9574-a83762f9f16a" providerId="ADAL" clId="{8511CE77-95B7-44C0-97F6-E84C61BB5013}" dt="2022-02-26T15:45:01.216" v="371" actId="21"/>
          <ac:picMkLst>
            <pc:docMk/>
            <pc:sldMk cId="0" sldId="269"/>
            <ac:picMk id="654" creationId="{00000000-0000-0000-0000-000000000000}"/>
          </ac:picMkLst>
        </pc:picChg>
        <pc:picChg chg="del">
          <ac:chgData name="Satravada, Lalitha Priya" userId="427baa77-1be4-40d9-9574-a83762f9f16a" providerId="ADAL" clId="{8511CE77-95B7-44C0-97F6-E84C61BB5013}" dt="2022-02-26T15:46:09.222" v="391" actId="21"/>
          <ac:picMkLst>
            <pc:docMk/>
            <pc:sldMk cId="0" sldId="269"/>
            <ac:picMk id="655" creationId="{00000000-0000-0000-0000-000000000000}"/>
          </ac:picMkLst>
        </pc:picChg>
        <pc:picChg chg="del">
          <ac:chgData name="Satravada, Lalitha Priya" userId="427baa77-1be4-40d9-9574-a83762f9f16a" providerId="ADAL" clId="{8511CE77-95B7-44C0-97F6-E84C61BB5013}" dt="2022-02-26T15:46:14.604" v="393" actId="21"/>
          <ac:picMkLst>
            <pc:docMk/>
            <pc:sldMk cId="0" sldId="269"/>
            <ac:picMk id="656" creationId="{00000000-0000-0000-0000-000000000000}"/>
          </ac:picMkLst>
        </pc:picChg>
        <pc:picChg chg="del">
          <ac:chgData name="Satravada, Lalitha Priya" userId="427baa77-1be4-40d9-9574-a83762f9f16a" providerId="ADAL" clId="{8511CE77-95B7-44C0-97F6-E84C61BB5013}" dt="2022-02-26T15:46:25.596" v="396" actId="21"/>
          <ac:picMkLst>
            <pc:docMk/>
            <pc:sldMk cId="0" sldId="269"/>
            <ac:picMk id="657" creationId="{00000000-0000-0000-0000-000000000000}"/>
          </ac:picMkLst>
        </pc:picChg>
      </pc:sldChg>
      <pc:sldChg chg="addSp delSp modSp mod">
        <pc:chgData name="Satravada, Lalitha Priya" userId="427baa77-1be4-40d9-9574-a83762f9f16a" providerId="ADAL" clId="{8511CE77-95B7-44C0-97F6-E84C61BB5013}" dt="2022-02-26T15:53:53.018" v="540" actId="14100"/>
        <pc:sldMkLst>
          <pc:docMk/>
          <pc:sldMk cId="0" sldId="270"/>
        </pc:sldMkLst>
        <pc:spChg chg="add del mod">
          <ac:chgData name="Satravada, Lalitha Priya" userId="427baa77-1be4-40d9-9574-a83762f9f16a" providerId="ADAL" clId="{8511CE77-95B7-44C0-97F6-E84C61BB5013}" dt="2022-02-26T15:50:40.156" v="469" actId="21"/>
          <ac:spMkLst>
            <pc:docMk/>
            <pc:sldMk cId="0" sldId="270"/>
            <ac:spMk id="3" creationId="{E6871A23-00FB-461E-9A86-F6F906C6BAAB}"/>
          </ac:spMkLst>
        </pc:spChg>
        <pc:spChg chg="add del mod">
          <ac:chgData name="Satravada, Lalitha Priya" userId="427baa77-1be4-40d9-9574-a83762f9f16a" providerId="ADAL" clId="{8511CE77-95B7-44C0-97F6-E84C61BB5013}" dt="2022-02-26T15:50:22.223" v="462" actId="21"/>
          <ac:spMkLst>
            <pc:docMk/>
            <pc:sldMk cId="0" sldId="270"/>
            <ac:spMk id="5" creationId="{B84B4B98-70E2-49AF-A22F-268CC161A645}"/>
          </ac:spMkLst>
        </pc:spChg>
        <pc:spChg chg="add del mod">
          <ac:chgData name="Satravada, Lalitha Priya" userId="427baa77-1be4-40d9-9574-a83762f9f16a" providerId="ADAL" clId="{8511CE77-95B7-44C0-97F6-E84C61BB5013}" dt="2022-02-26T15:50:34.277" v="467" actId="21"/>
          <ac:spMkLst>
            <pc:docMk/>
            <pc:sldMk cId="0" sldId="270"/>
            <ac:spMk id="7" creationId="{0FFC1B2F-5E06-4C29-B791-24228D04F8C6}"/>
          </ac:spMkLst>
        </pc:spChg>
        <pc:spChg chg="add del mod">
          <ac:chgData name="Satravada, Lalitha Priya" userId="427baa77-1be4-40d9-9574-a83762f9f16a" providerId="ADAL" clId="{8511CE77-95B7-44C0-97F6-E84C61BB5013}" dt="2022-02-26T15:51:01.696" v="473" actId="21"/>
          <ac:spMkLst>
            <pc:docMk/>
            <pc:sldMk cId="0" sldId="270"/>
            <ac:spMk id="9" creationId="{058A5F2E-4D60-4191-BFB9-558C145794D1}"/>
          </ac:spMkLst>
        </pc:spChg>
        <pc:spChg chg="add del mod">
          <ac:chgData name="Satravada, Lalitha Priya" userId="427baa77-1be4-40d9-9574-a83762f9f16a" providerId="ADAL" clId="{8511CE77-95B7-44C0-97F6-E84C61BB5013}" dt="2022-02-26T15:51:26.196" v="481" actId="21"/>
          <ac:spMkLst>
            <pc:docMk/>
            <pc:sldMk cId="0" sldId="270"/>
            <ac:spMk id="11" creationId="{8C1E5CFD-8584-471C-9FE9-B0F7899BB721}"/>
          </ac:spMkLst>
        </pc:spChg>
        <pc:spChg chg="add del mod">
          <ac:chgData name="Satravada, Lalitha Priya" userId="427baa77-1be4-40d9-9574-a83762f9f16a" providerId="ADAL" clId="{8511CE77-95B7-44C0-97F6-E84C61BB5013}" dt="2022-02-26T15:51:34.744" v="485" actId="21"/>
          <ac:spMkLst>
            <pc:docMk/>
            <pc:sldMk cId="0" sldId="270"/>
            <ac:spMk id="13" creationId="{49A91392-4EC2-4CE5-845E-9D549F41C26B}"/>
          </ac:spMkLst>
        </pc:spChg>
        <pc:spChg chg="add del mod">
          <ac:chgData name="Satravada, Lalitha Priya" userId="427baa77-1be4-40d9-9574-a83762f9f16a" providerId="ADAL" clId="{8511CE77-95B7-44C0-97F6-E84C61BB5013}" dt="2022-02-26T15:51:44.403" v="488" actId="21"/>
          <ac:spMkLst>
            <pc:docMk/>
            <pc:sldMk cId="0" sldId="270"/>
            <ac:spMk id="15" creationId="{84B53FCD-F9D3-4C70-8950-469AC1441CF5}"/>
          </ac:spMkLst>
        </pc:spChg>
        <pc:spChg chg="mod">
          <ac:chgData name="Satravada, Lalitha Priya" userId="427baa77-1be4-40d9-9574-a83762f9f16a" providerId="ADAL" clId="{8511CE77-95B7-44C0-97F6-E84C61BB5013}" dt="2022-02-26T15:52:56.922" v="531" actId="14100"/>
          <ac:spMkLst>
            <pc:docMk/>
            <pc:sldMk cId="0" sldId="270"/>
            <ac:spMk id="712" creationId="{00000000-0000-0000-0000-000000000000}"/>
          </ac:spMkLst>
        </pc:spChg>
        <pc:spChg chg="del mod">
          <ac:chgData name="Satravada, Lalitha Priya" userId="427baa77-1be4-40d9-9574-a83762f9f16a" providerId="ADAL" clId="{8511CE77-95B7-44C0-97F6-E84C61BB5013}" dt="2022-02-26T15:50:29.657" v="465" actId="21"/>
          <ac:spMkLst>
            <pc:docMk/>
            <pc:sldMk cId="0" sldId="270"/>
            <ac:spMk id="713" creationId="{00000000-0000-0000-0000-000000000000}"/>
          </ac:spMkLst>
        </pc:spChg>
        <pc:spChg chg="del mod">
          <ac:chgData name="Satravada, Lalitha Priya" userId="427baa77-1be4-40d9-9574-a83762f9f16a" providerId="ADAL" clId="{8511CE77-95B7-44C0-97F6-E84C61BB5013}" dt="2022-02-26T15:50:18.116" v="461" actId="21"/>
          <ac:spMkLst>
            <pc:docMk/>
            <pc:sldMk cId="0" sldId="270"/>
            <ac:spMk id="714" creationId="{00000000-0000-0000-0000-000000000000}"/>
          </ac:spMkLst>
        </pc:spChg>
        <pc:spChg chg="del mod">
          <ac:chgData name="Satravada, Lalitha Priya" userId="427baa77-1be4-40d9-9574-a83762f9f16a" providerId="ADAL" clId="{8511CE77-95B7-44C0-97F6-E84C61BB5013}" dt="2022-02-26T15:51:22.047" v="480" actId="21"/>
          <ac:spMkLst>
            <pc:docMk/>
            <pc:sldMk cId="0" sldId="270"/>
            <ac:spMk id="715" creationId="{00000000-0000-0000-0000-000000000000}"/>
          </ac:spMkLst>
        </pc:spChg>
        <pc:spChg chg="del mod">
          <ac:chgData name="Satravada, Lalitha Priya" userId="427baa77-1be4-40d9-9574-a83762f9f16a" providerId="ADAL" clId="{8511CE77-95B7-44C0-97F6-E84C61BB5013}" dt="2022-02-26T15:51:18.070" v="478" actId="21"/>
          <ac:spMkLst>
            <pc:docMk/>
            <pc:sldMk cId="0" sldId="270"/>
            <ac:spMk id="716" creationId="{00000000-0000-0000-0000-000000000000}"/>
          </ac:spMkLst>
        </pc:spChg>
        <pc:spChg chg="del mod">
          <ac:chgData name="Satravada, Lalitha Priya" userId="427baa77-1be4-40d9-9574-a83762f9f16a" providerId="ADAL" clId="{8511CE77-95B7-44C0-97F6-E84C61BB5013}" dt="2022-02-26T15:50:56.548" v="471" actId="21"/>
          <ac:spMkLst>
            <pc:docMk/>
            <pc:sldMk cId="0" sldId="270"/>
            <ac:spMk id="717" creationId="{00000000-0000-0000-0000-000000000000}"/>
          </ac:spMkLst>
        </pc:spChg>
        <pc:spChg chg="del">
          <ac:chgData name="Satravada, Lalitha Priya" userId="427baa77-1be4-40d9-9574-a83762f9f16a" providerId="ADAL" clId="{8511CE77-95B7-44C0-97F6-E84C61BB5013}" dt="2022-02-26T15:50:11.907" v="459" actId="21"/>
          <ac:spMkLst>
            <pc:docMk/>
            <pc:sldMk cId="0" sldId="270"/>
            <ac:spMk id="718" creationId="{00000000-0000-0000-0000-000000000000}"/>
          </ac:spMkLst>
        </pc:spChg>
        <pc:spChg chg="del mod">
          <ac:chgData name="Satravada, Lalitha Priya" userId="427baa77-1be4-40d9-9574-a83762f9f16a" providerId="ADAL" clId="{8511CE77-95B7-44C0-97F6-E84C61BB5013}" dt="2022-02-26T15:51:30.771" v="483" actId="21"/>
          <ac:spMkLst>
            <pc:docMk/>
            <pc:sldMk cId="0" sldId="270"/>
            <ac:spMk id="719" creationId="{00000000-0000-0000-0000-000000000000}"/>
          </ac:spMkLst>
        </pc:spChg>
        <pc:spChg chg="del">
          <ac:chgData name="Satravada, Lalitha Priya" userId="427baa77-1be4-40d9-9574-a83762f9f16a" providerId="ADAL" clId="{8511CE77-95B7-44C0-97F6-E84C61BB5013}" dt="2022-02-26T15:51:38.783" v="486" actId="21"/>
          <ac:spMkLst>
            <pc:docMk/>
            <pc:sldMk cId="0" sldId="270"/>
            <ac:spMk id="720" creationId="{00000000-0000-0000-0000-000000000000}"/>
          </ac:spMkLst>
        </pc:spChg>
        <pc:grpChg chg="del">
          <ac:chgData name="Satravada, Lalitha Priya" userId="427baa77-1be4-40d9-9574-a83762f9f16a" providerId="ADAL" clId="{8511CE77-95B7-44C0-97F6-E84C61BB5013}" dt="2022-02-26T15:51:51.208" v="490" actId="21"/>
          <ac:grpSpMkLst>
            <pc:docMk/>
            <pc:sldMk cId="0" sldId="270"/>
            <ac:grpSpMk id="725" creationId="{00000000-0000-0000-0000-000000000000}"/>
          </ac:grpSpMkLst>
        </pc:grpChg>
        <pc:grpChg chg="del">
          <ac:chgData name="Satravada, Lalitha Priya" userId="427baa77-1be4-40d9-9574-a83762f9f16a" providerId="ADAL" clId="{8511CE77-95B7-44C0-97F6-E84C61BB5013}" dt="2022-02-26T15:50:02.432" v="456" actId="21"/>
          <ac:grpSpMkLst>
            <pc:docMk/>
            <pc:sldMk cId="0" sldId="270"/>
            <ac:grpSpMk id="730" creationId="{00000000-0000-0000-0000-000000000000}"/>
          </ac:grpSpMkLst>
        </pc:grpChg>
        <pc:grpChg chg="del">
          <ac:chgData name="Satravada, Lalitha Priya" userId="427baa77-1be4-40d9-9574-a83762f9f16a" providerId="ADAL" clId="{8511CE77-95B7-44C0-97F6-E84C61BB5013}" dt="2022-02-26T15:51:08.288" v="476" actId="21"/>
          <ac:grpSpMkLst>
            <pc:docMk/>
            <pc:sldMk cId="0" sldId="270"/>
            <ac:grpSpMk id="738" creationId="{00000000-0000-0000-0000-000000000000}"/>
          </ac:grpSpMkLst>
        </pc:grpChg>
        <pc:grpChg chg="del">
          <ac:chgData name="Satravada, Lalitha Priya" userId="427baa77-1be4-40d9-9574-a83762f9f16a" providerId="ADAL" clId="{8511CE77-95B7-44C0-97F6-E84C61BB5013}" dt="2022-02-26T15:50:05.333" v="457" actId="21"/>
          <ac:grpSpMkLst>
            <pc:docMk/>
            <pc:sldMk cId="0" sldId="270"/>
            <ac:grpSpMk id="742" creationId="{00000000-0000-0000-0000-000000000000}"/>
          </ac:grpSpMkLst>
        </pc:grpChg>
        <pc:picChg chg="add mod modCrop">
          <ac:chgData name="Satravada, Lalitha Priya" userId="427baa77-1be4-40d9-9574-a83762f9f16a" providerId="ADAL" clId="{8511CE77-95B7-44C0-97F6-E84C61BB5013}" dt="2022-02-26T15:53:53.018" v="540" actId="14100"/>
          <ac:picMkLst>
            <pc:docMk/>
            <pc:sldMk cId="0" sldId="270"/>
            <ac:picMk id="17" creationId="{0E741974-4AE7-4AAB-BB55-819E6847305B}"/>
          </ac:picMkLst>
        </pc:picChg>
        <pc:picChg chg="del mod">
          <ac:chgData name="Satravada, Lalitha Priya" userId="427baa77-1be4-40d9-9574-a83762f9f16a" providerId="ADAL" clId="{8511CE77-95B7-44C0-97F6-E84C61BB5013}" dt="2022-02-26T15:51:05.869" v="475" actId="21"/>
          <ac:picMkLst>
            <pc:docMk/>
            <pc:sldMk cId="0" sldId="270"/>
            <ac:picMk id="721" creationId="{00000000-0000-0000-0000-000000000000}"/>
          </ac:picMkLst>
        </pc:picChg>
        <pc:picChg chg="del">
          <ac:chgData name="Satravada, Lalitha Priya" userId="427baa77-1be4-40d9-9574-a83762f9f16a" providerId="ADAL" clId="{8511CE77-95B7-44C0-97F6-E84C61BB5013}" dt="2022-02-26T15:51:47.545" v="489" actId="21"/>
          <ac:picMkLst>
            <pc:docMk/>
            <pc:sldMk cId="0" sldId="270"/>
            <ac:picMk id="722" creationId="{00000000-0000-0000-0000-000000000000}"/>
          </ac:picMkLst>
        </pc:picChg>
        <pc:picChg chg="del">
          <ac:chgData name="Satravada, Lalitha Priya" userId="427baa77-1be4-40d9-9574-a83762f9f16a" providerId="ADAL" clId="{8511CE77-95B7-44C0-97F6-E84C61BB5013}" dt="2022-02-26T15:49:58.552" v="455" actId="21"/>
          <ac:picMkLst>
            <pc:docMk/>
            <pc:sldMk cId="0" sldId="270"/>
            <ac:picMk id="723" creationId="{00000000-0000-0000-0000-000000000000}"/>
          </ac:picMkLst>
        </pc:picChg>
        <pc:picChg chg="del">
          <ac:chgData name="Satravada, Lalitha Priya" userId="427baa77-1be4-40d9-9574-a83762f9f16a" providerId="ADAL" clId="{8511CE77-95B7-44C0-97F6-E84C61BB5013}" dt="2022-02-26T15:50:08.509" v="458" actId="21"/>
          <ac:picMkLst>
            <pc:docMk/>
            <pc:sldMk cId="0" sldId="270"/>
            <ac:picMk id="724" creationId="{00000000-0000-0000-0000-000000000000}"/>
          </ac:picMkLst>
        </pc:picChg>
      </pc:sldChg>
      <pc:sldChg chg="addSp delSp modSp mod">
        <pc:chgData name="Satravada, Lalitha Priya" userId="427baa77-1be4-40d9-9574-a83762f9f16a" providerId="ADAL" clId="{8511CE77-95B7-44C0-97F6-E84C61BB5013}" dt="2022-02-26T15:56:41.312" v="587" actId="14100"/>
        <pc:sldMkLst>
          <pc:docMk/>
          <pc:sldMk cId="0" sldId="271"/>
        </pc:sldMkLst>
        <pc:spChg chg="add del mod">
          <ac:chgData name="Satravada, Lalitha Priya" userId="427baa77-1be4-40d9-9574-a83762f9f16a" providerId="ADAL" clId="{8511CE77-95B7-44C0-97F6-E84C61BB5013}" dt="2022-02-26T15:55:18.277" v="569" actId="21"/>
          <ac:spMkLst>
            <pc:docMk/>
            <pc:sldMk cId="0" sldId="271"/>
            <ac:spMk id="6" creationId="{19539C7C-7342-4A25-975A-F2379D2485A3}"/>
          </ac:spMkLst>
        </pc:spChg>
        <pc:spChg chg="mod">
          <ac:chgData name="Satravada, Lalitha Priya" userId="427baa77-1be4-40d9-9574-a83762f9f16a" providerId="ADAL" clId="{8511CE77-95B7-44C0-97F6-E84C61BB5013}" dt="2022-02-26T15:54:55.468" v="564" actId="14100"/>
          <ac:spMkLst>
            <pc:docMk/>
            <pc:sldMk cId="0" sldId="271"/>
            <ac:spMk id="753" creationId="{00000000-0000-0000-0000-000000000000}"/>
          </ac:spMkLst>
        </pc:spChg>
        <pc:spChg chg="del mod">
          <ac:chgData name="Satravada, Lalitha Priya" userId="427baa77-1be4-40d9-9574-a83762f9f16a" providerId="ADAL" clId="{8511CE77-95B7-44C0-97F6-E84C61BB5013}" dt="2022-02-26T15:55:11.355" v="567" actId="21"/>
          <ac:spMkLst>
            <pc:docMk/>
            <pc:sldMk cId="0" sldId="271"/>
            <ac:spMk id="754" creationId="{00000000-0000-0000-0000-000000000000}"/>
          </ac:spMkLst>
        </pc:spChg>
        <pc:picChg chg="add mod modCrop">
          <ac:chgData name="Satravada, Lalitha Priya" userId="427baa77-1be4-40d9-9574-a83762f9f16a" providerId="ADAL" clId="{8511CE77-95B7-44C0-97F6-E84C61BB5013}" dt="2022-02-26T15:56:41.312" v="587" actId="14100"/>
          <ac:picMkLst>
            <pc:docMk/>
            <pc:sldMk cId="0" sldId="271"/>
            <ac:picMk id="3" creationId="{99C65096-BD5C-4C96-8A6F-52BE39C84375}"/>
          </ac:picMkLst>
        </pc:picChg>
        <pc:picChg chg="del">
          <ac:chgData name="Satravada, Lalitha Priya" userId="427baa77-1be4-40d9-9574-a83762f9f16a" providerId="ADAL" clId="{8511CE77-95B7-44C0-97F6-E84C61BB5013}" dt="2022-02-26T15:55:47.218" v="575" actId="21"/>
          <ac:picMkLst>
            <pc:docMk/>
            <pc:sldMk cId="0" sldId="271"/>
            <ac:picMk id="755" creationId="{00000000-0000-0000-0000-000000000000}"/>
          </ac:picMkLst>
        </pc:picChg>
        <pc:picChg chg="del">
          <ac:chgData name="Satravada, Lalitha Priya" userId="427baa77-1be4-40d9-9574-a83762f9f16a" providerId="ADAL" clId="{8511CE77-95B7-44C0-97F6-E84C61BB5013}" dt="2022-02-26T15:55:43.083" v="574" actId="21"/>
          <ac:picMkLst>
            <pc:docMk/>
            <pc:sldMk cId="0" sldId="271"/>
            <ac:picMk id="756" creationId="{00000000-0000-0000-0000-000000000000}"/>
          </ac:picMkLst>
        </pc:picChg>
      </pc:sldChg>
      <pc:sldChg chg="addSp delSp modSp mod">
        <pc:chgData name="Satravada, Lalitha Priya" userId="427baa77-1be4-40d9-9574-a83762f9f16a" providerId="ADAL" clId="{8511CE77-95B7-44C0-97F6-E84C61BB5013}" dt="2022-02-26T15:58:47.224" v="638" actId="14100"/>
        <pc:sldMkLst>
          <pc:docMk/>
          <pc:sldMk cId="0" sldId="272"/>
        </pc:sldMkLst>
        <pc:spChg chg="del mod">
          <ac:chgData name="Satravada, Lalitha Priya" userId="427baa77-1be4-40d9-9574-a83762f9f16a" providerId="ADAL" clId="{8511CE77-95B7-44C0-97F6-E84C61BB5013}" dt="2022-02-26T15:56:58.624" v="591" actId="21"/>
          <ac:spMkLst>
            <pc:docMk/>
            <pc:sldMk cId="0" sldId="272"/>
            <ac:spMk id="761" creationId="{00000000-0000-0000-0000-000000000000}"/>
          </ac:spMkLst>
        </pc:spChg>
        <pc:spChg chg="mod">
          <ac:chgData name="Satravada, Lalitha Priya" userId="427baa77-1be4-40d9-9574-a83762f9f16a" providerId="ADAL" clId="{8511CE77-95B7-44C0-97F6-E84C61BB5013}" dt="2022-02-26T15:58:30.968" v="633" actId="20577"/>
          <ac:spMkLst>
            <pc:docMk/>
            <pc:sldMk cId="0" sldId="272"/>
            <ac:spMk id="762" creationId="{00000000-0000-0000-0000-000000000000}"/>
          </ac:spMkLst>
        </pc:spChg>
        <pc:graphicFrameChg chg="del mod modGraphic">
          <ac:chgData name="Satravada, Lalitha Priya" userId="427baa77-1be4-40d9-9574-a83762f9f16a" providerId="ADAL" clId="{8511CE77-95B7-44C0-97F6-E84C61BB5013}" dt="2022-02-26T15:56:53.655" v="589" actId="21"/>
          <ac:graphicFrameMkLst>
            <pc:docMk/>
            <pc:sldMk cId="0" sldId="272"/>
            <ac:graphicFrameMk id="763" creationId="{00000000-0000-0000-0000-000000000000}"/>
          </ac:graphicFrameMkLst>
        </pc:graphicFrameChg>
        <pc:picChg chg="add mod modCrop">
          <ac:chgData name="Satravada, Lalitha Priya" userId="427baa77-1be4-40d9-9574-a83762f9f16a" providerId="ADAL" clId="{8511CE77-95B7-44C0-97F6-E84C61BB5013}" dt="2022-02-26T15:58:47.224" v="638" actId="14100"/>
          <ac:picMkLst>
            <pc:docMk/>
            <pc:sldMk cId="0" sldId="272"/>
            <ac:picMk id="3" creationId="{9F6D38BA-DE08-445A-9538-9D05D99D2DC6}"/>
          </ac:picMkLst>
        </pc:picChg>
      </pc:sldChg>
      <pc:sldChg chg="addSp delSp modSp mod">
        <pc:chgData name="Satravada, Lalitha Priya" userId="427baa77-1be4-40d9-9574-a83762f9f16a" providerId="ADAL" clId="{8511CE77-95B7-44C0-97F6-E84C61BB5013}" dt="2022-02-26T16:03:00.204" v="727" actId="20577"/>
        <pc:sldMkLst>
          <pc:docMk/>
          <pc:sldMk cId="0" sldId="273"/>
        </pc:sldMkLst>
        <pc:spChg chg="add del mod">
          <ac:chgData name="Satravada, Lalitha Priya" userId="427baa77-1be4-40d9-9574-a83762f9f16a" providerId="ADAL" clId="{8511CE77-95B7-44C0-97F6-E84C61BB5013}" dt="2022-02-26T15:59:34.180" v="651" actId="21"/>
          <ac:spMkLst>
            <pc:docMk/>
            <pc:sldMk cId="0" sldId="273"/>
            <ac:spMk id="3" creationId="{497467DA-BC5F-400F-B7FC-020A702773A8}"/>
          </ac:spMkLst>
        </pc:spChg>
        <pc:spChg chg="add del mod">
          <ac:chgData name="Satravada, Lalitha Priya" userId="427baa77-1be4-40d9-9574-a83762f9f16a" providerId="ADAL" clId="{8511CE77-95B7-44C0-97F6-E84C61BB5013}" dt="2022-02-26T15:59:55.233" v="661" actId="21"/>
          <ac:spMkLst>
            <pc:docMk/>
            <pc:sldMk cId="0" sldId="273"/>
            <ac:spMk id="5" creationId="{D20715A6-FFA0-4D71-888E-B1AF862BDCA1}"/>
          </ac:spMkLst>
        </pc:spChg>
        <pc:spChg chg="add del mod">
          <ac:chgData name="Satravada, Lalitha Priya" userId="427baa77-1be4-40d9-9574-a83762f9f16a" providerId="ADAL" clId="{8511CE77-95B7-44C0-97F6-E84C61BB5013}" dt="2022-02-26T15:59:59.332" v="663" actId="21"/>
          <ac:spMkLst>
            <pc:docMk/>
            <pc:sldMk cId="0" sldId="273"/>
            <ac:spMk id="7" creationId="{3A5E948B-6111-4927-9C00-A39C759D45BE}"/>
          </ac:spMkLst>
        </pc:spChg>
        <pc:spChg chg="del mod">
          <ac:chgData name="Satravada, Lalitha Priya" userId="427baa77-1be4-40d9-9574-a83762f9f16a" providerId="ADAL" clId="{8511CE77-95B7-44C0-97F6-E84C61BB5013}" dt="2022-02-26T15:59:46.501" v="657" actId="21"/>
          <ac:spMkLst>
            <pc:docMk/>
            <pc:sldMk cId="0" sldId="273"/>
            <ac:spMk id="768" creationId="{00000000-0000-0000-0000-000000000000}"/>
          </ac:spMkLst>
        </pc:spChg>
        <pc:spChg chg="del mod">
          <ac:chgData name="Satravada, Lalitha Priya" userId="427baa77-1be4-40d9-9574-a83762f9f16a" providerId="ADAL" clId="{8511CE77-95B7-44C0-97F6-E84C61BB5013}" dt="2022-02-26T15:59:50.763" v="659" actId="21"/>
          <ac:spMkLst>
            <pc:docMk/>
            <pc:sldMk cId="0" sldId="273"/>
            <ac:spMk id="769" creationId="{00000000-0000-0000-0000-000000000000}"/>
          </ac:spMkLst>
        </pc:spChg>
        <pc:spChg chg="del mod">
          <ac:chgData name="Satravada, Lalitha Priya" userId="427baa77-1be4-40d9-9574-a83762f9f16a" providerId="ADAL" clId="{8511CE77-95B7-44C0-97F6-E84C61BB5013}" dt="2022-02-26T15:59:38.370" v="653" actId="21"/>
          <ac:spMkLst>
            <pc:docMk/>
            <pc:sldMk cId="0" sldId="273"/>
            <ac:spMk id="770" creationId="{00000000-0000-0000-0000-000000000000}"/>
          </ac:spMkLst>
        </pc:spChg>
        <pc:spChg chg="del mod">
          <ac:chgData name="Satravada, Lalitha Priya" userId="427baa77-1be4-40d9-9574-a83762f9f16a" providerId="ADAL" clId="{8511CE77-95B7-44C0-97F6-E84C61BB5013}" dt="2022-02-26T15:59:42.370" v="655" actId="21"/>
          <ac:spMkLst>
            <pc:docMk/>
            <pc:sldMk cId="0" sldId="273"/>
            <ac:spMk id="771" creationId="{00000000-0000-0000-0000-000000000000}"/>
          </ac:spMkLst>
        </pc:spChg>
        <pc:spChg chg="del mod">
          <ac:chgData name="Satravada, Lalitha Priya" userId="427baa77-1be4-40d9-9574-a83762f9f16a" providerId="ADAL" clId="{8511CE77-95B7-44C0-97F6-E84C61BB5013}" dt="2022-02-26T15:59:26.192" v="648" actId="21"/>
          <ac:spMkLst>
            <pc:docMk/>
            <pc:sldMk cId="0" sldId="273"/>
            <ac:spMk id="772" creationId="{00000000-0000-0000-0000-000000000000}"/>
          </ac:spMkLst>
        </pc:spChg>
        <pc:spChg chg="del">
          <ac:chgData name="Satravada, Lalitha Priya" userId="427baa77-1be4-40d9-9574-a83762f9f16a" providerId="ADAL" clId="{8511CE77-95B7-44C0-97F6-E84C61BB5013}" dt="2022-02-26T15:59:07.523" v="644" actId="21"/>
          <ac:spMkLst>
            <pc:docMk/>
            <pc:sldMk cId="0" sldId="273"/>
            <ac:spMk id="773" creationId="{00000000-0000-0000-0000-000000000000}"/>
          </ac:spMkLst>
        </pc:spChg>
        <pc:spChg chg="mod">
          <ac:chgData name="Satravada, Lalitha Priya" userId="427baa77-1be4-40d9-9574-a83762f9f16a" providerId="ADAL" clId="{8511CE77-95B7-44C0-97F6-E84C61BB5013}" dt="2022-02-26T16:03:00.204" v="727" actId="20577"/>
          <ac:spMkLst>
            <pc:docMk/>
            <pc:sldMk cId="0" sldId="273"/>
            <ac:spMk id="774" creationId="{00000000-0000-0000-0000-000000000000}"/>
          </ac:spMkLst>
        </pc:spChg>
        <pc:spChg chg="del">
          <ac:chgData name="Satravada, Lalitha Priya" userId="427baa77-1be4-40d9-9574-a83762f9f16a" providerId="ADAL" clId="{8511CE77-95B7-44C0-97F6-E84C61BB5013}" dt="2022-02-26T15:59:02.093" v="641" actId="21"/>
          <ac:spMkLst>
            <pc:docMk/>
            <pc:sldMk cId="0" sldId="273"/>
            <ac:spMk id="776" creationId="{00000000-0000-0000-0000-000000000000}"/>
          </ac:spMkLst>
        </pc:spChg>
        <pc:spChg chg="del">
          <ac:chgData name="Satravada, Lalitha Priya" userId="427baa77-1be4-40d9-9574-a83762f9f16a" providerId="ADAL" clId="{8511CE77-95B7-44C0-97F6-E84C61BB5013}" dt="2022-02-26T15:58:57.009" v="639" actId="21"/>
          <ac:spMkLst>
            <pc:docMk/>
            <pc:sldMk cId="0" sldId="273"/>
            <ac:spMk id="778" creationId="{00000000-0000-0000-0000-000000000000}"/>
          </ac:spMkLst>
        </pc:spChg>
        <pc:spChg chg="del">
          <ac:chgData name="Satravada, Lalitha Priya" userId="427baa77-1be4-40d9-9574-a83762f9f16a" providerId="ADAL" clId="{8511CE77-95B7-44C0-97F6-E84C61BB5013}" dt="2022-02-26T16:01:28.193" v="696" actId="21"/>
          <ac:spMkLst>
            <pc:docMk/>
            <pc:sldMk cId="0" sldId="273"/>
            <ac:spMk id="780" creationId="{00000000-0000-0000-0000-000000000000}"/>
          </ac:spMkLst>
        </pc:spChg>
        <pc:picChg chg="add mod modCrop">
          <ac:chgData name="Satravada, Lalitha Priya" userId="427baa77-1be4-40d9-9574-a83762f9f16a" providerId="ADAL" clId="{8511CE77-95B7-44C0-97F6-E84C61BB5013}" dt="2022-02-26T16:01:37.853" v="699" actId="14100"/>
          <ac:picMkLst>
            <pc:docMk/>
            <pc:sldMk cId="0" sldId="273"/>
            <ac:picMk id="9" creationId="{7DB902E4-E5F3-426B-9379-44A4998DFE35}"/>
          </ac:picMkLst>
        </pc:picChg>
        <pc:picChg chg="del mod">
          <ac:chgData name="Satravada, Lalitha Priya" userId="427baa77-1be4-40d9-9574-a83762f9f16a" providerId="ADAL" clId="{8511CE77-95B7-44C0-97F6-E84C61BB5013}" dt="2022-02-26T15:59:04.450" v="643" actId="21"/>
          <ac:picMkLst>
            <pc:docMk/>
            <pc:sldMk cId="0" sldId="273"/>
            <ac:picMk id="775" creationId="{00000000-0000-0000-0000-000000000000}"/>
          </ac:picMkLst>
        </pc:picChg>
        <pc:picChg chg="del">
          <ac:chgData name="Satravada, Lalitha Priya" userId="427baa77-1be4-40d9-9574-a83762f9f16a" providerId="ADAL" clId="{8511CE77-95B7-44C0-97F6-E84C61BB5013}" dt="2022-02-26T15:58:59.374" v="640" actId="21"/>
          <ac:picMkLst>
            <pc:docMk/>
            <pc:sldMk cId="0" sldId="273"/>
            <ac:picMk id="777" creationId="{00000000-0000-0000-0000-000000000000}"/>
          </ac:picMkLst>
        </pc:picChg>
      </pc:sldChg>
      <pc:sldChg chg="addSp delSp modSp mod">
        <pc:chgData name="Satravada, Lalitha Priya" userId="427baa77-1be4-40d9-9574-a83762f9f16a" providerId="ADAL" clId="{8511CE77-95B7-44C0-97F6-E84C61BB5013}" dt="2022-02-26T16:05:01.382" v="760" actId="14100"/>
        <pc:sldMkLst>
          <pc:docMk/>
          <pc:sldMk cId="0" sldId="274"/>
        </pc:sldMkLst>
        <pc:spChg chg="add del mod">
          <ac:chgData name="Satravada, Lalitha Priya" userId="427baa77-1be4-40d9-9574-a83762f9f16a" providerId="ADAL" clId="{8511CE77-95B7-44C0-97F6-E84C61BB5013}" dt="2022-02-26T16:01:51.495" v="703" actId="21"/>
          <ac:spMkLst>
            <pc:docMk/>
            <pc:sldMk cId="0" sldId="274"/>
            <ac:spMk id="3" creationId="{B7B3A4C6-A2FB-49EA-B0BF-82A047BDF5E2}"/>
          </ac:spMkLst>
        </pc:spChg>
        <pc:spChg chg="add del mod">
          <ac:chgData name="Satravada, Lalitha Priya" userId="427baa77-1be4-40d9-9574-a83762f9f16a" providerId="ADAL" clId="{8511CE77-95B7-44C0-97F6-E84C61BB5013}" dt="2022-02-26T16:02:11.089" v="710" actId="21"/>
          <ac:spMkLst>
            <pc:docMk/>
            <pc:sldMk cId="0" sldId="274"/>
            <ac:spMk id="5" creationId="{2503B2F0-F9AF-43E3-8641-799629580994}"/>
          </ac:spMkLst>
        </pc:spChg>
        <pc:spChg chg="add del mod">
          <ac:chgData name="Satravada, Lalitha Priya" userId="427baa77-1be4-40d9-9574-a83762f9f16a" providerId="ADAL" clId="{8511CE77-95B7-44C0-97F6-E84C61BB5013}" dt="2022-02-26T16:02:05.449" v="708" actId="21"/>
          <ac:spMkLst>
            <pc:docMk/>
            <pc:sldMk cId="0" sldId="274"/>
            <ac:spMk id="7" creationId="{3C14A669-9AF6-4F0A-8A35-DD34D43D330F}"/>
          </ac:spMkLst>
        </pc:spChg>
        <pc:spChg chg="add del mod">
          <ac:chgData name="Satravada, Lalitha Priya" userId="427baa77-1be4-40d9-9574-a83762f9f16a" providerId="ADAL" clId="{8511CE77-95B7-44C0-97F6-E84C61BB5013}" dt="2022-02-26T16:02:23.480" v="712" actId="21"/>
          <ac:spMkLst>
            <pc:docMk/>
            <pc:sldMk cId="0" sldId="274"/>
            <ac:spMk id="9" creationId="{3C708296-CD92-4350-86C3-24A85342D418}"/>
          </ac:spMkLst>
        </pc:spChg>
        <pc:spChg chg="add del mod">
          <ac:chgData name="Satravada, Lalitha Priya" userId="427baa77-1be4-40d9-9574-a83762f9f16a" providerId="ADAL" clId="{8511CE77-95B7-44C0-97F6-E84C61BB5013}" dt="2022-02-26T16:02:34.226" v="717" actId="21"/>
          <ac:spMkLst>
            <pc:docMk/>
            <pc:sldMk cId="0" sldId="274"/>
            <ac:spMk id="11" creationId="{959B113F-7D01-48D0-828C-343898E5E533}"/>
          </ac:spMkLst>
        </pc:spChg>
        <pc:spChg chg="mod">
          <ac:chgData name="Satravada, Lalitha Priya" userId="427baa77-1be4-40d9-9574-a83762f9f16a" providerId="ADAL" clId="{8511CE77-95B7-44C0-97F6-E84C61BB5013}" dt="2022-02-26T16:03:48.084" v="749" actId="120"/>
          <ac:spMkLst>
            <pc:docMk/>
            <pc:sldMk cId="0" sldId="274"/>
            <ac:spMk id="785" creationId="{00000000-0000-0000-0000-000000000000}"/>
          </ac:spMkLst>
        </pc:spChg>
        <pc:spChg chg="del mod">
          <ac:chgData name="Satravada, Lalitha Priya" userId="427baa77-1be4-40d9-9574-a83762f9f16a" providerId="ADAL" clId="{8511CE77-95B7-44C0-97F6-E84C61BB5013}" dt="2022-02-26T16:01:47.056" v="701" actId="21"/>
          <ac:spMkLst>
            <pc:docMk/>
            <pc:sldMk cId="0" sldId="274"/>
            <ac:spMk id="786" creationId="{00000000-0000-0000-0000-000000000000}"/>
          </ac:spMkLst>
        </pc:spChg>
        <pc:spChg chg="del mod">
          <ac:chgData name="Satravada, Lalitha Priya" userId="427baa77-1be4-40d9-9574-a83762f9f16a" providerId="ADAL" clId="{8511CE77-95B7-44C0-97F6-E84C61BB5013}" dt="2022-02-26T16:01:57.785" v="705" actId="21"/>
          <ac:spMkLst>
            <pc:docMk/>
            <pc:sldMk cId="0" sldId="274"/>
            <ac:spMk id="787" creationId="{00000000-0000-0000-0000-000000000000}"/>
          </ac:spMkLst>
        </pc:spChg>
        <pc:spChg chg="del mod">
          <ac:chgData name="Satravada, Lalitha Priya" userId="427baa77-1be4-40d9-9574-a83762f9f16a" providerId="ADAL" clId="{8511CE77-95B7-44C0-97F6-E84C61BB5013}" dt="2022-02-26T16:02:01.595" v="707" actId="21"/>
          <ac:spMkLst>
            <pc:docMk/>
            <pc:sldMk cId="0" sldId="274"/>
            <ac:spMk id="788" creationId="{00000000-0000-0000-0000-000000000000}"/>
          </ac:spMkLst>
        </pc:spChg>
        <pc:spChg chg="del">
          <ac:chgData name="Satravada, Lalitha Priya" userId="427baa77-1be4-40d9-9574-a83762f9f16a" providerId="ADAL" clId="{8511CE77-95B7-44C0-97F6-E84C61BB5013}" dt="2022-02-26T16:02:17.027" v="711" actId="21"/>
          <ac:spMkLst>
            <pc:docMk/>
            <pc:sldMk cId="0" sldId="274"/>
            <ac:spMk id="789" creationId="{00000000-0000-0000-0000-000000000000}"/>
          </ac:spMkLst>
        </pc:spChg>
        <pc:spChg chg="del mod">
          <ac:chgData name="Satravada, Lalitha Priya" userId="427baa77-1be4-40d9-9574-a83762f9f16a" providerId="ADAL" clId="{8511CE77-95B7-44C0-97F6-E84C61BB5013}" dt="2022-02-26T16:02:28.611" v="715" actId="21"/>
          <ac:spMkLst>
            <pc:docMk/>
            <pc:sldMk cId="0" sldId="274"/>
            <ac:spMk id="790" creationId="{00000000-0000-0000-0000-000000000000}"/>
          </ac:spMkLst>
        </pc:spChg>
        <pc:picChg chg="add mod modCrop">
          <ac:chgData name="Satravada, Lalitha Priya" userId="427baa77-1be4-40d9-9574-a83762f9f16a" providerId="ADAL" clId="{8511CE77-95B7-44C0-97F6-E84C61BB5013}" dt="2022-02-26T16:05:01.382" v="760" actId="14100"/>
          <ac:picMkLst>
            <pc:docMk/>
            <pc:sldMk cId="0" sldId="274"/>
            <ac:picMk id="13" creationId="{0859604E-93C3-427B-9816-F30900D43EB7}"/>
          </ac:picMkLst>
        </pc:picChg>
      </pc:sldChg>
      <pc:sldChg chg="addSp delSp modSp mod setBg modClrScheme chgLayout">
        <pc:chgData name="Satravada, Lalitha Priya" userId="427baa77-1be4-40d9-9574-a83762f9f16a" providerId="ADAL" clId="{8511CE77-95B7-44C0-97F6-E84C61BB5013}" dt="2022-02-26T16:07:15.394" v="801" actId="14100"/>
        <pc:sldMkLst>
          <pc:docMk/>
          <pc:sldMk cId="0" sldId="275"/>
        </pc:sldMkLst>
        <pc:spChg chg="add del mod">
          <ac:chgData name="Satravada, Lalitha Priya" userId="427baa77-1be4-40d9-9574-a83762f9f16a" providerId="ADAL" clId="{8511CE77-95B7-44C0-97F6-E84C61BB5013}" dt="2022-02-26T16:05:44.231" v="764" actId="26606"/>
          <ac:spMkLst>
            <pc:docMk/>
            <pc:sldMk cId="0" sldId="275"/>
            <ac:spMk id="96" creationId="{04ACB3FB-2683-439F-A1C4-D6D574BF9BA9}"/>
          </ac:spMkLst>
        </pc:spChg>
        <pc:spChg chg="mod ord">
          <ac:chgData name="Satravada, Lalitha Priya" userId="427baa77-1be4-40d9-9574-a83762f9f16a" providerId="ADAL" clId="{8511CE77-95B7-44C0-97F6-E84C61BB5013}" dt="2022-02-26T16:06:08.533" v="785" actId="27636"/>
          <ac:spMkLst>
            <pc:docMk/>
            <pc:sldMk cId="0" sldId="275"/>
            <ac:spMk id="795" creationId="{00000000-0000-0000-0000-000000000000}"/>
          </ac:spMkLst>
        </pc:spChg>
        <pc:picChg chg="add mod modCrop">
          <ac:chgData name="Satravada, Lalitha Priya" userId="427baa77-1be4-40d9-9574-a83762f9f16a" providerId="ADAL" clId="{8511CE77-95B7-44C0-97F6-E84C61BB5013}" dt="2022-02-26T16:07:15.394" v="801" actId="14100"/>
          <ac:picMkLst>
            <pc:docMk/>
            <pc:sldMk cId="0" sldId="275"/>
            <ac:picMk id="3" creationId="{C05F18E8-E50B-4639-9AB4-442F5863DF08}"/>
          </ac:picMkLst>
        </pc:picChg>
      </pc:sldChg>
      <pc:sldChg chg="del">
        <pc:chgData name="Satravada, Lalitha Priya" userId="427baa77-1be4-40d9-9574-a83762f9f16a" providerId="ADAL" clId="{8511CE77-95B7-44C0-97F6-E84C61BB5013}" dt="2022-02-27T15:51:09.849" v="1137" actId="2696"/>
        <pc:sldMkLst>
          <pc:docMk/>
          <pc:sldMk cId="0" sldId="276"/>
        </pc:sldMkLst>
      </pc:sldChg>
      <pc:sldChg chg="del">
        <pc:chgData name="Satravada, Lalitha Priya" userId="427baa77-1be4-40d9-9574-a83762f9f16a" providerId="ADAL" clId="{8511CE77-95B7-44C0-97F6-E84C61BB5013}" dt="2022-02-27T15:51:13.203" v="1138" actId="2696"/>
        <pc:sldMkLst>
          <pc:docMk/>
          <pc:sldMk cId="0" sldId="277"/>
        </pc:sldMkLst>
      </pc:sldChg>
      <pc:sldChg chg="del">
        <pc:chgData name="Satravada, Lalitha Priya" userId="427baa77-1be4-40d9-9574-a83762f9f16a" providerId="ADAL" clId="{8511CE77-95B7-44C0-97F6-E84C61BB5013}" dt="2022-02-27T15:51:18.113" v="1139" actId="2696"/>
        <pc:sldMkLst>
          <pc:docMk/>
          <pc:sldMk cId="0" sldId="278"/>
        </pc:sldMkLst>
      </pc:sldChg>
      <pc:sldChg chg="del">
        <pc:chgData name="Satravada, Lalitha Priya" userId="427baa77-1be4-40d9-9574-a83762f9f16a" providerId="ADAL" clId="{8511CE77-95B7-44C0-97F6-E84C61BB5013}" dt="2022-02-27T15:51:22.779" v="1140" actId="2696"/>
        <pc:sldMkLst>
          <pc:docMk/>
          <pc:sldMk cId="0" sldId="279"/>
        </pc:sldMkLst>
      </pc:sldChg>
      <pc:sldChg chg="del">
        <pc:chgData name="Satravada, Lalitha Priya" userId="427baa77-1be4-40d9-9574-a83762f9f16a" providerId="ADAL" clId="{8511CE77-95B7-44C0-97F6-E84C61BB5013}" dt="2022-02-27T15:51:26.907" v="1141" actId="2696"/>
        <pc:sldMkLst>
          <pc:docMk/>
          <pc:sldMk cId="0" sldId="280"/>
        </pc:sldMkLst>
      </pc:sldChg>
      <pc:sldChg chg="del">
        <pc:chgData name="Satravada, Lalitha Priya" userId="427baa77-1be4-40d9-9574-a83762f9f16a" providerId="ADAL" clId="{8511CE77-95B7-44C0-97F6-E84C61BB5013}" dt="2022-02-27T15:51:30.396" v="1142" actId="2696"/>
        <pc:sldMkLst>
          <pc:docMk/>
          <pc:sldMk cId="0" sldId="281"/>
        </pc:sldMkLst>
      </pc:sldChg>
      <pc:sldChg chg="del">
        <pc:chgData name="Satravada, Lalitha Priya" userId="427baa77-1be4-40d9-9574-a83762f9f16a" providerId="ADAL" clId="{8511CE77-95B7-44C0-97F6-E84C61BB5013}" dt="2022-02-27T15:51:33.183" v="1143" actId="2696"/>
        <pc:sldMkLst>
          <pc:docMk/>
          <pc:sldMk cId="0" sldId="282"/>
        </pc:sldMkLst>
      </pc:sldChg>
      <pc:sldChg chg="del">
        <pc:chgData name="Satravada, Lalitha Priya" userId="427baa77-1be4-40d9-9574-a83762f9f16a" providerId="ADAL" clId="{8511CE77-95B7-44C0-97F6-E84C61BB5013}" dt="2022-02-27T15:51:37.326" v="1144" actId="2696"/>
        <pc:sldMkLst>
          <pc:docMk/>
          <pc:sldMk cId="0" sldId="283"/>
        </pc:sldMkLst>
      </pc:sldChg>
      <pc:sldChg chg="modSp del">
        <pc:chgData name="Satravada, Lalitha Priya" userId="427baa77-1be4-40d9-9574-a83762f9f16a" providerId="ADAL" clId="{8511CE77-95B7-44C0-97F6-E84C61BB5013}" dt="2022-02-27T15:51:40.407" v="1146" actId="2696"/>
        <pc:sldMkLst>
          <pc:docMk/>
          <pc:sldMk cId="0" sldId="284"/>
        </pc:sldMkLst>
        <pc:graphicFrameChg chg="mod">
          <ac:chgData name="Satravada, Lalitha Priya" userId="427baa77-1be4-40d9-9574-a83762f9f16a" providerId="ADAL" clId="{8511CE77-95B7-44C0-97F6-E84C61BB5013}" dt="2022-02-27T15:51:37.326" v="1145"/>
          <ac:graphicFrameMkLst>
            <pc:docMk/>
            <pc:sldMk cId="0" sldId="284"/>
            <ac:graphicFrameMk id="934" creationId="{00000000-0000-0000-0000-000000000000}"/>
          </ac:graphicFrameMkLst>
        </pc:graphicFrameChg>
      </pc:sldChg>
      <pc:sldChg chg="del">
        <pc:chgData name="Satravada, Lalitha Priya" userId="427baa77-1be4-40d9-9574-a83762f9f16a" providerId="ADAL" clId="{8511CE77-95B7-44C0-97F6-E84C61BB5013}" dt="2022-02-27T15:51:43.009" v="1147" actId="2696"/>
        <pc:sldMkLst>
          <pc:docMk/>
          <pc:sldMk cId="0" sldId="285"/>
        </pc:sldMkLst>
      </pc:sldChg>
      <pc:sldChg chg="modSp del">
        <pc:chgData name="Satravada, Lalitha Priya" userId="427baa77-1be4-40d9-9574-a83762f9f16a" providerId="ADAL" clId="{8511CE77-95B7-44C0-97F6-E84C61BB5013}" dt="2022-02-27T15:51:46.088" v="1149" actId="2696"/>
        <pc:sldMkLst>
          <pc:docMk/>
          <pc:sldMk cId="0" sldId="286"/>
        </pc:sldMkLst>
        <pc:graphicFrameChg chg="mod">
          <ac:chgData name="Satravada, Lalitha Priya" userId="427baa77-1be4-40d9-9574-a83762f9f16a" providerId="ADAL" clId="{8511CE77-95B7-44C0-97F6-E84C61BB5013}" dt="2022-02-27T15:51:43.009" v="1148"/>
          <ac:graphicFrameMkLst>
            <pc:docMk/>
            <pc:sldMk cId="0" sldId="286"/>
            <ac:graphicFrameMk id="978" creationId="{00000000-0000-0000-0000-000000000000}"/>
          </ac:graphicFrameMkLst>
        </pc:graphicFrameChg>
      </pc:sldChg>
      <pc:sldChg chg="del">
        <pc:chgData name="Satravada, Lalitha Priya" userId="427baa77-1be4-40d9-9574-a83762f9f16a" providerId="ADAL" clId="{8511CE77-95B7-44C0-97F6-E84C61BB5013}" dt="2022-02-27T15:51:50.446" v="1150" actId="2696"/>
        <pc:sldMkLst>
          <pc:docMk/>
          <pc:sldMk cId="0" sldId="287"/>
        </pc:sldMkLst>
      </pc:sldChg>
      <pc:sldChg chg="del">
        <pc:chgData name="Satravada, Lalitha Priya" userId="427baa77-1be4-40d9-9574-a83762f9f16a" providerId="ADAL" clId="{8511CE77-95B7-44C0-97F6-E84C61BB5013}" dt="2022-02-27T15:51:53.999" v="1151" actId="2696"/>
        <pc:sldMkLst>
          <pc:docMk/>
          <pc:sldMk cId="0" sldId="288"/>
        </pc:sldMkLst>
      </pc:sldChg>
      <pc:sldChg chg="modSp del">
        <pc:chgData name="Satravada, Lalitha Priya" userId="427baa77-1be4-40d9-9574-a83762f9f16a" providerId="ADAL" clId="{8511CE77-95B7-44C0-97F6-E84C61BB5013}" dt="2022-02-27T15:51:56.955" v="1153" actId="2696"/>
        <pc:sldMkLst>
          <pc:docMk/>
          <pc:sldMk cId="0" sldId="289"/>
        </pc:sldMkLst>
        <pc:graphicFrameChg chg="mod">
          <ac:chgData name="Satravada, Lalitha Priya" userId="427baa77-1be4-40d9-9574-a83762f9f16a" providerId="ADAL" clId="{8511CE77-95B7-44C0-97F6-E84C61BB5013}" dt="2022-02-27T15:51:53.999" v="1152"/>
          <ac:graphicFrameMkLst>
            <pc:docMk/>
            <pc:sldMk cId="0" sldId="289"/>
            <ac:graphicFrameMk id="1048" creationId="{00000000-0000-0000-0000-000000000000}"/>
          </ac:graphicFrameMkLst>
        </pc:graphicFrameChg>
      </pc:sldChg>
      <pc:sldChg chg="del">
        <pc:chgData name="Satravada, Lalitha Priya" userId="427baa77-1be4-40d9-9574-a83762f9f16a" providerId="ADAL" clId="{8511CE77-95B7-44C0-97F6-E84C61BB5013}" dt="2022-02-27T15:52:01.286" v="1154" actId="2696"/>
        <pc:sldMkLst>
          <pc:docMk/>
          <pc:sldMk cId="0" sldId="290"/>
        </pc:sldMkLst>
      </pc:sldChg>
      <pc:sldChg chg="del">
        <pc:chgData name="Satravada, Lalitha Priya" userId="427baa77-1be4-40d9-9574-a83762f9f16a" providerId="ADAL" clId="{8511CE77-95B7-44C0-97F6-E84C61BB5013}" dt="2022-02-27T15:52:04.327" v="1155" actId="2696"/>
        <pc:sldMkLst>
          <pc:docMk/>
          <pc:sldMk cId="0" sldId="291"/>
        </pc:sldMkLst>
      </pc:sldChg>
      <pc:sldChg chg="del">
        <pc:chgData name="Satravada, Lalitha Priya" userId="427baa77-1be4-40d9-9574-a83762f9f16a" providerId="ADAL" clId="{8511CE77-95B7-44C0-97F6-E84C61BB5013}" dt="2022-02-27T15:52:06.859" v="1156" actId="2696"/>
        <pc:sldMkLst>
          <pc:docMk/>
          <pc:sldMk cId="0" sldId="292"/>
        </pc:sldMkLst>
      </pc:sldChg>
      <pc:sldChg chg="del">
        <pc:chgData name="Satravada, Lalitha Priya" userId="427baa77-1be4-40d9-9574-a83762f9f16a" providerId="ADAL" clId="{8511CE77-95B7-44C0-97F6-E84C61BB5013}" dt="2022-02-27T15:52:09.928" v="1157" actId="2696"/>
        <pc:sldMkLst>
          <pc:docMk/>
          <pc:sldMk cId="0" sldId="293"/>
        </pc:sldMkLst>
      </pc:sldChg>
      <pc:sldChg chg="del">
        <pc:chgData name="Satravada, Lalitha Priya" userId="427baa77-1be4-40d9-9574-a83762f9f16a" providerId="ADAL" clId="{8511CE77-95B7-44C0-97F6-E84C61BB5013}" dt="2022-02-27T15:52:13.090" v="1158" actId="2696"/>
        <pc:sldMkLst>
          <pc:docMk/>
          <pc:sldMk cId="0" sldId="294"/>
        </pc:sldMkLst>
      </pc:sldChg>
      <pc:sldChg chg="modSp new mod">
        <pc:chgData name="Satravada, Lalitha Priya" userId="427baa77-1be4-40d9-9574-a83762f9f16a" providerId="ADAL" clId="{8511CE77-95B7-44C0-97F6-E84C61BB5013}" dt="2022-02-27T15:50:29.431" v="1133" actId="255"/>
        <pc:sldMkLst>
          <pc:docMk/>
          <pc:sldMk cId="3464932359" sldId="295"/>
        </pc:sldMkLst>
        <pc:spChg chg="mod">
          <ac:chgData name="Satravada, Lalitha Priya" userId="427baa77-1be4-40d9-9574-a83762f9f16a" providerId="ADAL" clId="{8511CE77-95B7-44C0-97F6-E84C61BB5013}" dt="2022-02-27T15:50:29.431" v="1133" actId="255"/>
          <ac:spMkLst>
            <pc:docMk/>
            <pc:sldMk cId="3464932359" sldId="295"/>
            <ac:spMk id="2" creationId="{EC4FDDF2-5D27-405D-90A2-D48FEC82A094}"/>
          </ac:spMkLst>
        </pc:spChg>
        <pc:spChg chg="mod">
          <ac:chgData name="Satravada, Lalitha Priya" userId="427baa77-1be4-40d9-9574-a83762f9f16a" providerId="ADAL" clId="{8511CE77-95B7-44C0-97F6-E84C61BB5013}" dt="2022-02-26T16:08:24.833" v="826" actId="14100"/>
          <ac:spMkLst>
            <pc:docMk/>
            <pc:sldMk cId="3464932359" sldId="295"/>
            <ac:spMk id="3" creationId="{7A984FEC-978C-4D74-9074-94AC9A28DFD4}"/>
          </ac:spMkLst>
        </pc:spChg>
      </pc:sldChg>
      <pc:sldChg chg="new del">
        <pc:chgData name="Satravada, Lalitha Priya" userId="427baa77-1be4-40d9-9574-a83762f9f16a" providerId="ADAL" clId="{8511CE77-95B7-44C0-97F6-E84C61BB5013}" dt="2022-02-27T15:48:13.702" v="1045" actId="2696"/>
        <pc:sldMkLst>
          <pc:docMk/>
          <pc:sldMk cId="921120550" sldId="296"/>
        </pc:sldMkLst>
      </pc:sldChg>
      <pc:sldChg chg="new">
        <pc:chgData name="Satravada, Lalitha Priya" userId="427baa77-1be4-40d9-9574-a83762f9f16a" providerId="ADAL" clId="{8511CE77-95B7-44C0-97F6-E84C61BB5013}" dt="2022-02-27T15:52:21.322" v="1159" actId="680"/>
        <pc:sldMkLst>
          <pc:docMk/>
          <pc:sldMk cId="3117069351" sldId="296"/>
        </pc:sldMkLst>
      </pc:sldChg>
      <pc:sldMasterChg chg="delSldLayout">
        <pc:chgData name="Satravada, Lalitha Priya" userId="427baa77-1be4-40d9-9574-a83762f9f16a" providerId="ADAL" clId="{8511CE77-95B7-44C0-97F6-E84C61BB5013}" dt="2022-02-27T15:52:13.090" v="1158" actId="2696"/>
        <pc:sldMasterMkLst>
          <pc:docMk/>
          <pc:sldMasterMk cId="0" sldId="2147483678"/>
        </pc:sldMasterMkLst>
        <pc:sldLayoutChg chg="del">
          <pc:chgData name="Satravada, Lalitha Priya" userId="427baa77-1be4-40d9-9574-a83762f9f16a" providerId="ADAL" clId="{8511CE77-95B7-44C0-97F6-E84C61BB5013}" dt="2022-02-27T15:51:13.203" v="1138" actId="2696"/>
          <pc:sldLayoutMkLst>
            <pc:docMk/>
            <pc:sldMasterMk cId="0" sldId="2147483678"/>
            <pc:sldLayoutMk cId="0" sldId="2147483653"/>
          </pc:sldLayoutMkLst>
        </pc:sldLayoutChg>
        <pc:sldLayoutChg chg="del">
          <pc:chgData name="Satravada, Lalitha Priya" userId="427baa77-1be4-40d9-9574-a83762f9f16a" providerId="ADAL" clId="{8511CE77-95B7-44C0-97F6-E84C61BB5013}" dt="2022-02-27T15:51:33.183" v="1143" actId="2696"/>
          <pc:sldLayoutMkLst>
            <pc:docMk/>
            <pc:sldMasterMk cId="0" sldId="2147483678"/>
            <pc:sldLayoutMk cId="0" sldId="2147483662"/>
          </pc:sldLayoutMkLst>
        </pc:sldLayoutChg>
        <pc:sldLayoutChg chg="del">
          <pc:chgData name="Satravada, Lalitha Priya" userId="427baa77-1be4-40d9-9574-a83762f9f16a" providerId="ADAL" clId="{8511CE77-95B7-44C0-97F6-E84C61BB5013}" dt="2022-02-27T15:51:30.396" v="1142" actId="2696"/>
          <pc:sldLayoutMkLst>
            <pc:docMk/>
            <pc:sldMasterMk cId="0" sldId="2147483678"/>
            <pc:sldLayoutMk cId="0" sldId="2147483663"/>
          </pc:sldLayoutMkLst>
        </pc:sldLayoutChg>
        <pc:sldLayoutChg chg="del">
          <pc:chgData name="Satravada, Lalitha Priya" userId="427baa77-1be4-40d9-9574-a83762f9f16a" providerId="ADAL" clId="{8511CE77-95B7-44C0-97F6-E84C61BB5013}" dt="2022-02-27T15:52:13.090" v="1158" actId="2696"/>
          <pc:sldLayoutMkLst>
            <pc:docMk/>
            <pc:sldMasterMk cId="0" sldId="2147483678"/>
            <pc:sldLayoutMk cId="0" sldId="2147483664"/>
          </pc:sldLayoutMkLst>
        </pc:sldLayoutChg>
        <pc:sldLayoutChg chg="del">
          <pc:chgData name="Satravada, Lalitha Priya" userId="427baa77-1be4-40d9-9574-a83762f9f16a" providerId="ADAL" clId="{8511CE77-95B7-44C0-97F6-E84C61BB5013}" dt="2022-02-27T15:51:22.779" v="1140" actId="2696"/>
          <pc:sldLayoutMkLst>
            <pc:docMk/>
            <pc:sldMasterMk cId="0" sldId="2147483678"/>
            <pc:sldLayoutMk cId="0" sldId="2147483667"/>
          </pc:sldLayoutMkLst>
        </pc:sldLayoutChg>
        <pc:sldLayoutChg chg="del">
          <pc:chgData name="Satravada, Lalitha Priya" userId="427baa77-1be4-40d9-9574-a83762f9f16a" providerId="ADAL" clId="{8511CE77-95B7-44C0-97F6-E84C61BB5013}" dt="2022-02-27T15:52:06.859" v="1156" actId="2696"/>
          <pc:sldLayoutMkLst>
            <pc:docMk/>
            <pc:sldMasterMk cId="0" sldId="2147483678"/>
            <pc:sldLayoutMk cId="0" sldId="2147483668"/>
          </pc:sldLayoutMkLst>
        </pc:sldLayoutChg>
        <pc:sldLayoutChg chg="del">
          <pc:chgData name="Satravada, Lalitha Priya" userId="427baa77-1be4-40d9-9574-a83762f9f16a" providerId="ADAL" clId="{8511CE77-95B7-44C0-97F6-E84C61BB5013}" dt="2022-02-27T15:52:04.327" v="1155" actId="2696"/>
          <pc:sldLayoutMkLst>
            <pc:docMk/>
            <pc:sldMasterMk cId="0" sldId="2147483678"/>
            <pc:sldLayoutMk cId="0" sldId="2147483674"/>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10392183fbd_1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10392183fbd_1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10392183fbd_1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10392183fbd_1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10392183fbd_1_8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10392183fbd_1_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10392183fbd_1_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10392183fbd_1_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10392183fbd_1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10392183fbd_1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10392183fbd_1_1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0392183fbd_1_1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0392183fbd_1_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0392183fbd_1_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10392183fbd_1_1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10392183fbd_1_1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10392183fbd_1_235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10392183fbd_1_23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10392183fbd_1_1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10392183fbd_1_1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d49886441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d49886441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d49886441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d4988644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d4988644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d4988644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e9d2e1e911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e9d2e1e91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0392183fbd_1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0392183fbd_1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10392183fbd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10392183fbd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10392183fbd_1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10392183fbd_1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1046c820575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1046c820575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1.png"/><Relationship Id="rId7"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1.png"/><Relationship Id="rId7"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png"/><Relationship Id="rId7"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4.png"/><Relationship Id="rId9"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1.png"/><Relationship Id="rId7"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1.png"/><Relationship Id="rId7"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3.png"/><Relationship Id="rId10" Type="http://schemas.openxmlformats.org/officeDocument/2006/relationships/image" Target="../media/image10.png"/><Relationship Id="rId4" Type="http://schemas.openxmlformats.org/officeDocument/2006/relationships/image" Target="../media/image2.png"/><Relationship Id="rId9"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png"/><Relationship Id="rId7"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8.png"/><Relationship Id="rId10" Type="http://schemas.openxmlformats.org/officeDocument/2006/relationships/image" Target="../media/image10.png"/><Relationship Id="rId4" Type="http://schemas.openxmlformats.org/officeDocument/2006/relationships/image" Target="../media/image6.png"/><Relationship Id="rId9"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3028690" y="1288938"/>
            <a:ext cx="4535129" cy="5143500"/>
          </a:xfrm>
          <a:prstGeom prst="rect">
            <a:avLst/>
          </a:prstGeom>
          <a:noFill/>
          <a:ln>
            <a:noFill/>
          </a:ln>
        </p:spPr>
      </p:pic>
      <p:pic>
        <p:nvPicPr>
          <p:cNvPr id="10" name="Google Shape;10;p2"/>
          <p:cNvPicPr preferRelativeResize="0"/>
          <p:nvPr/>
        </p:nvPicPr>
        <p:blipFill rotWithShape="1">
          <a:blip r:embed="rId3">
            <a:alphaModFix/>
          </a:blip>
          <a:srcRect/>
          <a:stretch/>
        </p:blipFill>
        <p:spPr>
          <a:xfrm>
            <a:off x="6411825" y="-1033125"/>
            <a:ext cx="3333750" cy="3086100"/>
          </a:xfrm>
          <a:prstGeom prst="rect">
            <a:avLst/>
          </a:prstGeom>
          <a:noFill/>
          <a:ln>
            <a:noFill/>
          </a:ln>
        </p:spPr>
      </p:pic>
      <p:pic>
        <p:nvPicPr>
          <p:cNvPr id="11" name="Google Shape;11;p2"/>
          <p:cNvPicPr preferRelativeResize="0"/>
          <p:nvPr/>
        </p:nvPicPr>
        <p:blipFill rotWithShape="1">
          <a:blip r:embed="rId4">
            <a:alphaModFix/>
          </a:blip>
          <a:srcRect l="4279" r="4288"/>
          <a:stretch/>
        </p:blipFill>
        <p:spPr>
          <a:xfrm>
            <a:off x="2867230" y="2598250"/>
            <a:ext cx="4928442" cy="5143501"/>
          </a:xfrm>
          <a:prstGeom prst="rect">
            <a:avLst/>
          </a:prstGeom>
          <a:noFill/>
          <a:ln>
            <a:noFill/>
          </a:ln>
        </p:spPr>
      </p:pic>
      <p:pic>
        <p:nvPicPr>
          <p:cNvPr id="12" name="Google Shape;12;p2"/>
          <p:cNvPicPr preferRelativeResize="0"/>
          <p:nvPr/>
        </p:nvPicPr>
        <p:blipFill>
          <a:blip r:embed="rId5">
            <a:alphaModFix/>
          </a:blip>
          <a:stretch>
            <a:fillRect/>
          </a:stretch>
        </p:blipFill>
        <p:spPr>
          <a:xfrm>
            <a:off x="-970900" y="2860100"/>
            <a:ext cx="4403650" cy="4202226"/>
          </a:xfrm>
          <a:prstGeom prst="rect">
            <a:avLst/>
          </a:prstGeom>
          <a:noFill/>
          <a:ln>
            <a:noFill/>
          </a:ln>
        </p:spPr>
      </p:pic>
      <p:pic>
        <p:nvPicPr>
          <p:cNvPr id="13" name="Google Shape;13;p2"/>
          <p:cNvPicPr preferRelativeResize="0"/>
          <p:nvPr/>
        </p:nvPicPr>
        <p:blipFill>
          <a:blip r:embed="rId5">
            <a:alphaModFix/>
          </a:blip>
          <a:stretch>
            <a:fillRect/>
          </a:stretch>
        </p:blipFill>
        <p:spPr>
          <a:xfrm>
            <a:off x="6411825" y="2186337"/>
            <a:ext cx="4403650" cy="4202226"/>
          </a:xfrm>
          <a:prstGeom prst="rect">
            <a:avLst/>
          </a:prstGeom>
          <a:noFill/>
          <a:ln>
            <a:noFill/>
          </a:ln>
        </p:spPr>
      </p:pic>
      <p:pic>
        <p:nvPicPr>
          <p:cNvPr id="14" name="Google Shape;14;p2"/>
          <p:cNvPicPr preferRelativeResize="0"/>
          <p:nvPr/>
        </p:nvPicPr>
        <p:blipFill>
          <a:blip r:embed="rId5">
            <a:alphaModFix/>
          </a:blip>
          <a:stretch>
            <a:fillRect/>
          </a:stretch>
        </p:blipFill>
        <p:spPr>
          <a:xfrm>
            <a:off x="-1498525" y="-1448650"/>
            <a:ext cx="4403650" cy="4202226"/>
          </a:xfrm>
          <a:prstGeom prst="rect">
            <a:avLst/>
          </a:prstGeom>
          <a:noFill/>
          <a:ln>
            <a:noFill/>
          </a:ln>
        </p:spPr>
      </p:pic>
      <p:pic>
        <p:nvPicPr>
          <p:cNvPr id="15" name="Google Shape;15;p2"/>
          <p:cNvPicPr preferRelativeResize="0"/>
          <p:nvPr/>
        </p:nvPicPr>
        <p:blipFill rotWithShape="1">
          <a:blip r:embed="rId6">
            <a:alphaModFix/>
          </a:blip>
          <a:srcRect t="6513" b="6522"/>
          <a:stretch/>
        </p:blipFill>
        <p:spPr>
          <a:xfrm>
            <a:off x="3720226" y="-1900450"/>
            <a:ext cx="3514075" cy="3189399"/>
          </a:xfrm>
          <a:prstGeom prst="rect">
            <a:avLst/>
          </a:prstGeom>
          <a:noFill/>
          <a:ln>
            <a:noFill/>
          </a:ln>
        </p:spPr>
      </p:pic>
      <p:pic>
        <p:nvPicPr>
          <p:cNvPr id="16" name="Google Shape;16;p2"/>
          <p:cNvPicPr preferRelativeResize="0"/>
          <p:nvPr/>
        </p:nvPicPr>
        <p:blipFill rotWithShape="1">
          <a:blip r:embed="rId7">
            <a:alphaModFix/>
          </a:blip>
          <a:srcRect/>
          <a:stretch/>
        </p:blipFill>
        <p:spPr>
          <a:xfrm>
            <a:off x="7604250" y="2889775"/>
            <a:ext cx="2366175" cy="2354100"/>
          </a:xfrm>
          <a:prstGeom prst="rect">
            <a:avLst/>
          </a:prstGeom>
          <a:noFill/>
          <a:ln>
            <a:noFill/>
          </a:ln>
        </p:spPr>
      </p:pic>
      <p:pic>
        <p:nvPicPr>
          <p:cNvPr id="17" name="Google Shape;17;p2"/>
          <p:cNvPicPr preferRelativeResize="0"/>
          <p:nvPr/>
        </p:nvPicPr>
        <p:blipFill rotWithShape="1">
          <a:blip r:embed="rId8">
            <a:alphaModFix/>
          </a:blip>
          <a:srcRect t="4170" b="4170"/>
          <a:stretch/>
        </p:blipFill>
        <p:spPr>
          <a:xfrm>
            <a:off x="1889625" y="3935738"/>
            <a:ext cx="3552825" cy="3381375"/>
          </a:xfrm>
          <a:prstGeom prst="rect">
            <a:avLst/>
          </a:prstGeom>
          <a:noFill/>
          <a:ln>
            <a:noFill/>
          </a:ln>
        </p:spPr>
      </p:pic>
      <p:pic>
        <p:nvPicPr>
          <p:cNvPr id="18" name="Google Shape;18;p2"/>
          <p:cNvPicPr preferRelativeResize="0"/>
          <p:nvPr/>
        </p:nvPicPr>
        <p:blipFill rotWithShape="1">
          <a:blip r:embed="rId9">
            <a:alphaModFix/>
          </a:blip>
          <a:srcRect t="317" b="317"/>
          <a:stretch/>
        </p:blipFill>
        <p:spPr>
          <a:xfrm>
            <a:off x="8297200" y="1029038"/>
            <a:ext cx="904875" cy="1000125"/>
          </a:xfrm>
          <a:prstGeom prst="rect">
            <a:avLst/>
          </a:prstGeom>
          <a:noFill/>
          <a:ln>
            <a:noFill/>
          </a:ln>
        </p:spPr>
      </p:pic>
      <p:pic>
        <p:nvPicPr>
          <p:cNvPr id="19" name="Google Shape;19;p2"/>
          <p:cNvPicPr preferRelativeResize="0"/>
          <p:nvPr/>
        </p:nvPicPr>
        <p:blipFill rotWithShape="1">
          <a:blip r:embed="rId10">
            <a:alphaModFix/>
          </a:blip>
          <a:srcRect l="317" r="317"/>
          <a:stretch/>
        </p:blipFill>
        <p:spPr>
          <a:xfrm>
            <a:off x="191088" y="2598238"/>
            <a:ext cx="847725" cy="942975"/>
          </a:xfrm>
          <a:prstGeom prst="rect">
            <a:avLst/>
          </a:prstGeom>
          <a:noFill/>
          <a:ln>
            <a:noFill/>
          </a:ln>
        </p:spPr>
      </p:pic>
      <p:pic>
        <p:nvPicPr>
          <p:cNvPr id="20" name="Google Shape;20;p2"/>
          <p:cNvPicPr preferRelativeResize="0"/>
          <p:nvPr/>
        </p:nvPicPr>
        <p:blipFill rotWithShape="1">
          <a:blip r:embed="rId6">
            <a:alphaModFix/>
          </a:blip>
          <a:srcRect l="79" r="79"/>
          <a:stretch/>
        </p:blipFill>
        <p:spPr>
          <a:xfrm>
            <a:off x="-844037" y="-1033137"/>
            <a:ext cx="2733675" cy="2857500"/>
          </a:xfrm>
          <a:prstGeom prst="rect">
            <a:avLst/>
          </a:prstGeom>
          <a:noFill/>
          <a:ln>
            <a:noFill/>
          </a:ln>
        </p:spPr>
      </p:pic>
      <p:pic>
        <p:nvPicPr>
          <p:cNvPr id="21" name="Google Shape;21;p2"/>
          <p:cNvPicPr preferRelativeResize="0"/>
          <p:nvPr/>
        </p:nvPicPr>
        <p:blipFill rotWithShape="1">
          <a:blip r:embed="rId11">
            <a:alphaModFix/>
          </a:blip>
          <a:srcRect l="4170" r="4170"/>
          <a:stretch/>
        </p:blipFill>
        <p:spPr>
          <a:xfrm>
            <a:off x="419087" y="-1033137"/>
            <a:ext cx="2486025" cy="2581275"/>
          </a:xfrm>
          <a:prstGeom prst="rect">
            <a:avLst/>
          </a:prstGeom>
          <a:noFill/>
          <a:ln>
            <a:noFill/>
          </a:ln>
        </p:spPr>
      </p:pic>
      <p:sp>
        <p:nvSpPr>
          <p:cNvPr id="22" name="Google Shape;22;p2"/>
          <p:cNvSpPr txBox="1">
            <a:spLocks noGrp="1"/>
          </p:cNvSpPr>
          <p:nvPr>
            <p:ph type="ctrTitle"/>
          </p:nvPr>
        </p:nvSpPr>
        <p:spPr>
          <a:xfrm>
            <a:off x="1539750" y="1104900"/>
            <a:ext cx="6064500" cy="2271600"/>
          </a:xfrm>
          <a:prstGeom prst="rect">
            <a:avLst/>
          </a:prstGeom>
          <a:noFill/>
        </p:spPr>
        <p:txBody>
          <a:bodyPr spcFirstLastPara="1" wrap="square" lIns="91425" tIns="91425" rIns="91425" bIns="91425" anchor="ctr" anchorCtr="0">
            <a:noAutofit/>
          </a:bodyPr>
          <a:lstStyle>
            <a:lvl1pPr lvl="0" algn="ctr" rtl="0">
              <a:lnSpc>
                <a:spcPct val="90000"/>
              </a:lnSpc>
              <a:spcBef>
                <a:spcPts val="0"/>
              </a:spcBef>
              <a:spcAft>
                <a:spcPts val="0"/>
              </a:spcAft>
              <a:buSzPts val="5200"/>
              <a:buNone/>
              <a:defRPr sz="48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3" name="Google Shape;23;p2"/>
          <p:cNvSpPr txBox="1">
            <a:spLocks noGrp="1"/>
          </p:cNvSpPr>
          <p:nvPr>
            <p:ph type="subTitle" idx="1"/>
          </p:nvPr>
        </p:nvSpPr>
        <p:spPr>
          <a:xfrm>
            <a:off x="2056550" y="3541225"/>
            <a:ext cx="5031000" cy="460800"/>
          </a:xfrm>
          <a:prstGeom prst="rect">
            <a:avLst/>
          </a:prstGeom>
          <a:solidFill>
            <a:schemeClr val="dk1"/>
          </a:solidFill>
          <a:effectLst>
            <a:outerShdw dist="47625" dir="2880000" algn="bl" rotWithShape="0">
              <a:schemeClr val="dk2"/>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48"/>
        <p:cNvGrpSpPr/>
        <p:nvPr/>
      </p:nvGrpSpPr>
      <p:grpSpPr>
        <a:xfrm>
          <a:off x="0" y="0"/>
          <a:ext cx="0" cy="0"/>
          <a:chOff x="0" y="0"/>
          <a:chExt cx="0" cy="0"/>
        </a:xfrm>
      </p:grpSpPr>
      <p:pic>
        <p:nvPicPr>
          <p:cNvPr id="149" name="Google Shape;149;p13"/>
          <p:cNvPicPr preferRelativeResize="0"/>
          <p:nvPr/>
        </p:nvPicPr>
        <p:blipFill rotWithShape="1">
          <a:blip r:embed="rId2">
            <a:alphaModFix/>
          </a:blip>
          <a:srcRect t="6513" b="6522"/>
          <a:stretch/>
        </p:blipFill>
        <p:spPr>
          <a:xfrm rot="-5400000">
            <a:off x="6302774" y="3793749"/>
            <a:ext cx="3514075" cy="3189399"/>
          </a:xfrm>
          <a:prstGeom prst="rect">
            <a:avLst/>
          </a:prstGeom>
          <a:noFill/>
          <a:ln>
            <a:noFill/>
          </a:ln>
        </p:spPr>
      </p:pic>
      <p:pic>
        <p:nvPicPr>
          <p:cNvPr id="150" name="Google Shape;150;p13"/>
          <p:cNvPicPr preferRelativeResize="0"/>
          <p:nvPr/>
        </p:nvPicPr>
        <p:blipFill rotWithShape="1">
          <a:blip r:embed="rId3">
            <a:alphaModFix/>
          </a:blip>
          <a:srcRect t="298" b="298"/>
          <a:stretch/>
        </p:blipFill>
        <p:spPr>
          <a:xfrm rot="5400000">
            <a:off x="1840811" y="3983551"/>
            <a:ext cx="5701228" cy="5143500"/>
          </a:xfrm>
          <a:prstGeom prst="rect">
            <a:avLst/>
          </a:prstGeom>
          <a:noFill/>
          <a:ln>
            <a:noFill/>
          </a:ln>
        </p:spPr>
      </p:pic>
      <p:pic>
        <p:nvPicPr>
          <p:cNvPr id="151" name="Google Shape;151;p13"/>
          <p:cNvPicPr preferRelativeResize="0"/>
          <p:nvPr/>
        </p:nvPicPr>
        <p:blipFill>
          <a:blip r:embed="rId4">
            <a:alphaModFix/>
          </a:blip>
          <a:stretch>
            <a:fillRect/>
          </a:stretch>
        </p:blipFill>
        <p:spPr>
          <a:xfrm rot="-5400000">
            <a:off x="5857974" y="2495824"/>
            <a:ext cx="4403650" cy="4202226"/>
          </a:xfrm>
          <a:prstGeom prst="rect">
            <a:avLst/>
          </a:prstGeom>
          <a:noFill/>
          <a:ln>
            <a:noFill/>
          </a:ln>
        </p:spPr>
      </p:pic>
      <p:pic>
        <p:nvPicPr>
          <p:cNvPr id="152" name="Google Shape;152;p13"/>
          <p:cNvPicPr preferRelativeResize="0"/>
          <p:nvPr/>
        </p:nvPicPr>
        <p:blipFill>
          <a:blip r:embed="rId4">
            <a:alphaModFix/>
          </a:blip>
          <a:stretch>
            <a:fillRect/>
          </a:stretch>
        </p:blipFill>
        <p:spPr>
          <a:xfrm rot="-5400000">
            <a:off x="-1488601" y="2842536"/>
            <a:ext cx="4403650" cy="4202226"/>
          </a:xfrm>
          <a:prstGeom prst="rect">
            <a:avLst/>
          </a:prstGeom>
          <a:noFill/>
          <a:ln>
            <a:noFill/>
          </a:ln>
        </p:spPr>
      </p:pic>
      <p:pic>
        <p:nvPicPr>
          <p:cNvPr id="153" name="Google Shape;153;p13"/>
          <p:cNvPicPr preferRelativeResize="0"/>
          <p:nvPr/>
        </p:nvPicPr>
        <p:blipFill rotWithShape="1">
          <a:blip r:embed="rId2">
            <a:alphaModFix/>
          </a:blip>
          <a:srcRect l="79" r="79"/>
          <a:stretch/>
        </p:blipFill>
        <p:spPr>
          <a:xfrm rot="-5400000">
            <a:off x="-877051" y="3514899"/>
            <a:ext cx="2733675" cy="2857500"/>
          </a:xfrm>
          <a:prstGeom prst="rect">
            <a:avLst/>
          </a:prstGeom>
          <a:noFill/>
          <a:ln>
            <a:noFill/>
          </a:ln>
        </p:spPr>
      </p:pic>
      <p:pic>
        <p:nvPicPr>
          <p:cNvPr id="154" name="Google Shape;154;p13"/>
          <p:cNvPicPr preferRelativeResize="0"/>
          <p:nvPr/>
        </p:nvPicPr>
        <p:blipFill rotWithShape="1">
          <a:blip r:embed="rId5">
            <a:alphaModFix/>
          </a:blip>
          <a:srcRect l="4279" r="4288"/>
          <a:stretch/>
        </p:blipFill>
        <p:spPr>
          <a:xfrm rot="-5400000">
            <a:off x="6992391" y="-2064490"/>
            <a:ext cx="4928442" cy="5143501"/>
          </a:xfrm>
          <a:prstGeom prst="rect">
            <a:avLst/>
          </a:prstGeom>
          <a:noFill/>
          <a:ln>
            <a:noFill/>
          </a:ln>
        </p:spPr>
      </p:pic>
      <p:pic>
        <p:nvPicPr>
          <p:cNvPr id="155" name="Google Shape;155;p13"/>
          <p:cNvPicPr preferRelativeResize="0"/>
          <p:nvPr/>
        </p:nvPicPr>
        <p:blipFill>
          <a:blip r:embed="rId4">
            <a:alphaModFix/>
          </a:blip>
          <a:stretch>
            <a:fillRect/>
          </a:stretch>
        </p:blipFill>
        <p:spPr>
          <a:xfrm rot="-5400000">
            <a:off x="6475112" y="-2179951"/>
            <a:ext cx="4403650" cy="4202226"/>
          </a:xfrm>
          <a:prstGeom prst="rect">
            <a:avLst/>
          </a:prstGeom>
          <a:noFill/>
          <a:ln>
            <a:noFill/>
          </a:ln>
        </p:spPr>
      </p:pic>
      <p:pic>
        <p:nvPicPr>
          <p:cNvPr id="156" name="Google Shape;156;p13"/>
          <p:cNvPicPr preferRelativeResize="0"/>
          <p:nvPr/>
        </p:nvPicPr>
        <p:blipFill rotWithShape="1">
          <a:blip r:embed="rId6">
            <a:alphaModFix/>
          </a:blip>
          <a:srcRect/>
          <a:stretch/>
        </p:blipFill>
        <p:spPr>
          <a:xfrm rot="-5400000">
            <a:off x="6674575" y="-1521064"/>
            <a:ext cx="2366175" cy="2354100"/>
          </a:xfrm>
          <a:prstGeom prst="rect">
            <a:avLst/>
          </a:prstGeom>
          <a:noFill/>
          <a:ln>
            <a:noFill/>
          </a:ln>
        </p:spPr>
      </p:pic>
      <p:pic>
        <p:nvPicPr>
          <p:cNvPr id="157" name="Google Shape;157;p13"/>
          <p:cNvPicPr preferRelativeResize="0"/>
          <p:nvPr/>
        </p:nvPicPr>
        <p:blipFill rotWithShape="1">
          <a:blip r:embed="rId7">
            <a:alphaModFix/>
          </a:blip>
          <a:srcRect/>
          <a:stretch/>
        </p:blipFill>
        <p:spPr>
          <a:xfrm rot="-5400000">
            <a:off x="-1090238" y="-1483888"/>
            <a:ext cx="3333750" cy="3086100"/>
          </a:xfrm>
          <a:prstGeom prst="rect">
            <a:avLst/>
          </a:prstGeom>
          <a:noFill/>
          <a:ln>
            <a:noFill/>
          </a:ln>
        </p:spPr>
      </p:pic>
      <p:sp>
        <p:nvSpPr>
          <p:cNvPr id="158" name="Google Shape;158;p13"/>
          <p:cNvSpPr txBox="1">
            <a:spLocks noGrp="1"/>
          </p:cNvSpPr>
          <p:nvPr>
            <p:ph type="title"/>
          </p:nvPr>
        </p:nvSpPr>
        <p:spPr>
          <a:xfrm>
            <a:off x="1761713" y="1701100"/>
            <a:ext cx="25476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algn="l" rtl="0">
              <a:spcBef>
                <a:spcPts val="0"/>
              </a:spcBef>
              <a:spcAft>
                <a:spcPts val="0"/>
              </a:spcAft>
              <a:buSzPts val="1800"/>
              <a:buNone/>
              <a:defRPr sz="1800"/>
            </a:lvl2pPr>
            <a:lvl3pPr lvl="2" algn="l" rtl="0">
              <a:spcBef>
                <a:spcPts val="0"/>
              </a:spcBef>
              <a:spcAft>
                <a:spcPts val="0"/>
              </a:spcAft>
              <a:buSzPts val="1800"/>
              <a:buNone/>
              <a:defRPr sz="1800"/>
            </a:lvl3pPr>
            <a:lvl4pPr lvl="3" algn="l" rtl="0">
              <a:spcBef>
                <a:spcPts val="0"/>
              </a:spcBef>
              <a:spcAft>
                <a:spcPts val="0"/>
              </a:spcAft>
              <a:buSzPts val="1800"/>
              <a:buNone/>
              <a:defRPr sz="1800"/>
            </a:lvl4pPr>
            <a:lvl5pPr lvl="4" algn="l" rtl="0">
              <a:spcBef>
                <a:spcPts val="0"/>
              </a:spcBef>
              <a:spcAft>
                <a:spcPts val="0"/>
              </a:spcAft>
              <a:buSzPts val="1800"/>
              <a:buNone/>
              <a:defRPr sz="1800"/>
            </a:lvl5pPr>
            <a:lvl6pPr lvl="5" algn="l" rtl="0">
              <a:spcBef>
                <a:spcPts val="0"/>
              </a:spcBef>
              <a:spcAft>
                <a:spcPts val="0"/>
              </a:spcAft>
              <a:buSzPts val="1800"/>
              <a:buNone/>
              <a:defRPr sz="1800"/>
            </a:lvl6pPr>
            <a:lvl7pPr lvl="6" algn="l" rtl="0">
              <a:spcBef>
                <a:spcPts val="0"/>
              </a:spcBef>
              <a:spcAft>
                <a:spcPts val="0"/>
              </a:spcAft>
              <a:buSzPts val="1800"/>
              <a:buNone/>
              <a:defRPr sz="1800"/>
            </a:lvl7pPr>
            <a:lvl8pPr lvl="7" algn="l" rtl="0">
              <a:spcBef>
                <a:spcPts val="0"/>
              </a:spcBef>
              <a:spcAft>
                <a:spcPts val="0"/>
              </a:spcAft>
              <a:buSzPts val="1800"/>
              <a:buNone/>
              <a:defRPr sz="1800"/>
            </a:lvl8pPr>
            <a:lvl9pPr lvl="8" algn="l" rtl="0">
              <a:spcBef>
                <a:spcPts val="0"/>
              </a:spcBef>
              <a:spcAft>
                <a:spcPts val="0"/>
              </a:spcAft>
              <a:buSzPts val="1800"/>
              <a:buNone/>
              <a:defRPr sz="1800"/>
            </a:lvl9pPr>
          </a:lstStyle>
          <a:p>
            <a:endParaRPr/>
          </a:p>
        </p:txBody>
      </p:sp>
      <p:sp>
        <p:nvSpPr>
          <p:cNvPr id="159" name="Google Shape;159;p13"/>
          <p:cNvSpPr txBox="1">
            <a:spLocks noGrp="1"/>
          </p:cNvSpPr>
          <p:nvPr>
            <p:ph type="title" idx="2" hasCustomPrompt="1"/>
          </p:nvPr>
        </p:nvSpPr>
        <p:spPr>
          <a:xfrm>
            <a:off x="785201" y="1919500"/>
            <a:ext cx="8241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3"/>
          <p:cNvSpPr txBox="1">
            <a:spLocks noGrp="1"/>
          </p:cNvSpPr>
          <p:nvPr>
            <p:ph type="subTitle" idx="1"/>
          </p:nvPr>
        </p:nvSpPr>
        <p:spPr>
          <a:xfrm>
            <a:off x="1761713" y="2034787"/>
            <a:ext cx="25476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1" name="Google Shape;161;p13"/>
          <p:cNvSpPr txBox="1">
            <a:spLocks noGrp="1"/>
          </p:cNvSpPr>
          <p:nvPr>
            <p:ph type="title" idx="3"/>
          </p:nvPr>
        </p:nvSpPr>
        <p:spPr>
          <a:xfrm>
            <a:off x="5832538" y="1701100"/>
            <a:ext cx="25476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algn="l" rtl="0">
              <a:spcBef>
                <a:spcPts val="0"/>
              </a:spcBef>
              <a:spcAft>
                <a:spcPts val="0"/>
              </a:spcAft>
              <a:buSzPts val="1800"/>
              <a:buNone/>
              <a:defRPr sz="1800"/>
            </a:lvl2pPr>
            <a:lvl3pPr lvl="2" algn="l" rtl="0">
              <a:spcBef>
                <a:spcPts val="0"/>
              </a:spcBef>
              <a:spcAft>
                <a:spcPts val="0"/>
              </a:spcAft>
              <a:buSzPts val="1800"/>
              <a:buNone/>
              <a:defRPr sz="1800"/>
            </a:lvl3pPr>
            <a:lvl4pPr lvl="3" algn="l" rtl="0">
              <a:spcBef>
                <a:spcPts val="0"/>
              </a:spcBef>
              <a:spcAft>
                <a:spcPts val="0"/>
              </a:spcAft>
              <a:buSzPts val="1800"/>
              <a:buNone/>
              <a:defRPr sz="1800"/>
            </a:lvl4pPr>
            <a:lvl5pPr lvl="4" algn="l" rtl="0">
              <a:spcBef>
                <a:spcPts val="0"/>
              </a:spcBef>
              <a:spcAft>
                <a:spcPts val="0"/>
              </a:spcAft>
              <a:buSzPts val="1800"/>
              <a:buNone/>
              <a:defRPr sz="1800"/>
            </a:lvl5pPr>
            <a:lvl6pPr lvl="5" algn="l" rtl="0">
              <a:spcBef>
                <a:spcPts val="0"/>
              </a:spcBef>
              <a:spcAft>
                <a:spcPts val="0"/>
              </a:spcAft>
              <a:buSzPts val="1800"/>
              <a:buNone/>
              <a:defRPr sz="1800"/>
            </a:lvl6pPr>
            <a:lvl7pPr lvl="6" algn="l" rtl="0">
              <a:spcBef>
                <a:spcPts val="0"/>
              </a:spcBef>
              <a:spcAft>
                <a:spcPts val="0"/>
              </a:spcAft>
              <a:buSzPts val="1800"/>
              <a:buNone/>
              <a:defRPr sz="1800"/>
            </a:lvl7pPr>
            <a:lvl8pPr lvl="7" algn="l" rtl="0">
              <a:spcBef>
                <a:spcPts val="0"/>
              </a:spcBef>
              <a:spcAft>
                <a:spcPts val="0"/>
              </a:spcAft>
              <a:buSzPts val="1800"/>
              <a:buNone/>
              <a:defRPr sz="1800"/>
            </a:lvl8pPr>
            <a:lvl9pPr lvl="8" algn="l" rtl="0">
              <a:spcBef>
                <a:spcPts val="0"/>
              </a:spcBef>
              <a:spcAft>
                <a:spcPts val="0"/>
              </a:spcAft>
              <a:buSzPts val="1800"/>
              <a:buNone/>
              <a:defRPr sz="1800"/>
            </a:lvl9pPr>
          </a:lstStyle>
          <a:p>
            <a:endParaRPr/>
          </a:p>
        </p:txBody>
      </p:sp>
      <p:sp>
        <p:nvSpPr>
          <p:cNvPr id="162" name="Google Shape;162;p13"/>
          <p:cNvSpPr txBox="1">
            <a:spLocks noGrp="1"/>
          </p:cNvSpPr>
          <p:nvPr>
            <p:ph type="title" idx="4" hasCustomPrompt="1"/>
          </p:nvPr>
        </p:nvSpPr>
        <p:spPr>
          <a:xfrm>
            <a:off x="4856187" y="1919500"/>
            <a:ext cx="8241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3"/>
          <p:cNvSpPr txBox="1">
            <a:spLocks noGrp="1"/>
          </p:cNvSpPr>
          <p:nvPr>
            <p:ph type="subTitle" idx="5"/>
          </p:nvPr>
        </p:nvSpPr>
        <p:spPr>
          <a:xfrm>
            <a:off x="5832538" y="2034787"/>
            <a:ext cx="25476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4" name="Google Shape;164;p13"/>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65" name="Google Shape;165;p13"/>
          <p:cNvSpPr txBox="1">
            <a:spLocks noGrp="1"/>
          </p:cNvSpPr>
          <p:nvPr>
            <p:ph type="title" idx="7"/>
          </p:nvPr>
        </p:nvSpPr>
        <p:spPr>
          <a:xfrm>
            <a:off x="1761713" y="3370138"/>
            <a:ext cx="25476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algn="l" rtl="0">
              <a:spcBef>
                <a:spcPts val="0"/>
              </a:spcBef>
              <a:spcAft>
                <a:spcPts val="0"/>
              </a:spcAft>
              <a:buSzPts val="1800"/>
              <a:buNone/>
              <a:defRPr sz="1800"/>
            </a:lvl2pPr>
            <a:lvl3pPr lvl="2" algn="l" rtl="0">
              <a:spcBef>
                <a:spcPts val="0"/>
              </a:spcBef>
              <a:spcAft>
                <a:spcPts val="0"/>
              </a:spcAft>
              <a:buSzPts val="1800"/>
              <a:buNone/>
              <a:defRPr sz="1800"/>
            </a:lvl3pPr>
            <a:lvl4pPr lvl="3" algn="l" rtl="0">
              <a:spcBef>
                <a:spcPts val="0"/>
              </a:spcBef>
              <a:spcAft>
                <a:spcPts val="0"/>
              </a:spcAft>
              <a:buSzPts val="1800"/>
              <a:buNone/>
              <a:defRPr sz="1800"/>
            </a:lvl4pPr>
            <a:lvl5pPr lvl="4" algn="l" rtl="0">
              <a:spcBef>
                <a:spcPts val="0"/>
              </a:spcBef>
              <a:spcAft>
                <a:spcPts val="0"/>
              </a:spcAft>
              <a:buSzPts val="1800"/>
              <a:buNone/>
              <a:defRPr sz="1800"/>
            </a:lvl5pPr>
            <a:lvl6pPr lvl="5" algn="l" rtl="0">
              <a:spcBef>
                <a:spcPts val="0"/>
              </a:spcBef>
              <a:spcAft>
                <a:spcPts val="0"/>
              </a:spcAft>
              <a:buSzPts val="1800"/>
              <a:buNone/>
              <a:defRPr sz="1800"/>
            </a:lvl6pPr>
            <a:lvl7pPr lvl="6" algn="l" rtl="0">
              <a:spcBef>
                <a:spcPts val="0"/>
              </a:spcBef>
              <a:spcAft>
                <a:spcPts val="0"/>
              </a:spcAft>
              <a:buSzPts val="1800"/>
              <a:buNone/>
              <a:defRPr sz="1800"/>
            </a:lvl7pPr>
            <a:lvl8pPr lvl="7" algn="l" rtl="0">
              <a:spcBef>
                <a:spcPts val="0"/>
              </a:spcBef>
              <a:spcAft>
                <a:spcPts val="0"/>
              </a:spcAft>
              <a:buSzPts val="1800"/>
              <a:buNone/>
              <a:defRPr sz="1800"/>
            </a:lvl8pPr>
            <a:lvl9pPr lvl="8" algn="l" rtl="0">
              <a:spcBef>
                <a:spcPts val="0"/>
              </a:spcBef>
              <a:spcAft>
                <a:spcPts val="0"/>
              </a:spcAft>
              <a:buSzPts val="1800"/>
              <a:buNone/>
              <a:defRPr sz="1800"/>
            </a:lvl9pPr>
          </a:lstStyle>
          <a:p>
            <a:endParaRPr/>
          </a:p>
        </p:txBody>
      </p:sp>
      <p:sp>
        <p:nvSpPr>
          <p:cNvPr id="166" name="Google Shape;166;p13"/>
          <p:cNvSpPr txBox="1">
            <a:spLocks noGrp="1"/>
          </p:cNvSpPr>
          <p:nvPr>
            <p:ph type="title" idx="8" hasCustomPrompt="1"/>
          </p:nvPr>
        </p:nvSpPr>
        <p:spPr>
          <a:xfrm>
            <a:off x="785201" y="3588638"/>
            <a:ext cx="8241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3"/>
          <p:cNvSpPr txBox="1">
            <a:spLocks noGrp="1"/>
          </p:cNvSpPr>
          <p:nvPr>
            <p:ph type="subTitle" idx="9"/>
          </p:nvPr>
        </p:nvSpPr>
        <p:spPr>
          <a:xfrm>
            <a:off x="1761713" y="3703925"/>
            <a:ext cx="25476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8" name="Google Shape;168;p13"/>
          <p:cNvSpPr txBox="1">
            <a:spLocks noGrp="1"/>
          </p:cNvSpPr>
          <p:nvPr>
            <p:ph type="title" idx="13"/>
          </p:nvPr>
        </p:nvSpPr>
        <p:spPr>
          <a:xfrm>
            <a:off x="5832538" y="3370138"/>
            <a:ext cx="25476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algn="l" rtl="0">
              <a:spcBef>
                <a:spcPts val="0"/>
              </a:spcBef>
              <a:spcAft>
                <a:spcPts val="0"/>
              </a:spcAft>
              <a:buSzPts val="1800"/>
              <a:buNone/>
              <a:defRPr sz="1800"/>
            </a:lvl2pPr>
            <a:lvl3pPr lvl="2" algn="l" rtl="0">
              <a:spcBef>
                <a:spcPts val="0"/>
              </a:spcBef>
              <a:spcAft>
                <a:spcPts val="0"/>
              </a:spcAft>
              <a:buSzPts val="1800"/>
              <a:buNone/>
              <a:defRPr sz="1800"/>
            </a:lvl3pPr>
            <a:lvl4pPr lvl="3" algn="l" rtl="0">
              <a:spcBef>
                <a:spcPts val="0"/>
              </a:spcBef>
              <a:spcAft>
                <a:spcPts val="0"/>
              </a:spcAft>
              <a:buSzPts val="1800"/>
              <a:buNone/>
              <a:defRPr sz="1800"/>
            </a:lvl4pPr>
            <a:lvl5pPr lvl="4" algn="l" rtl="0">
              <a:spcBef>
                <a:spcPts val="0"/>
              </a:spcBef>
              <a:spcAft>
                <a:spcPts val="0"/>
              </a:spcAft>
              <a:buSzPts val="1800"/>
              <a:buNone/>
              <a:defRPr sz="1800"/>
            </a:lvl5pPr>
            <a:lvl6pPr lvl="5" algn="l" rtl="0">
              <a:spcBef>
                <a:spcPts val="0"/>
              </a:spcBef>
              <a:spcAft>
                <a:spcPts val="0"/>
              </a:spcAft>
              <a:buSzPts val="1800"/>
              <a:buNone/>
              <a:defRPr sz="1800"/>
            </a:lvl6pPr>
            <a:lvl7pPr lvl="6" algn="l" rtl="0">
              <a:spcBef>
                <a:spcPts val="0"/>
              </a:spcBef>
              <a:spcAft>
                <a:spcPts val="0"/>
              </a:spcAft>
              <a:buSzPts val="1800"/>
              <a:buNone/>
              <a:defRPr sz="1800"/>
            </a:lvl7pPr>
            <a:lvl8pPr lvl="7" algn="l" rtl="0">
              <a:spcBef>
                <a:spcPts val="0"/>
              </a:spcBef>
              <a:spcAft>
                <a:spcPts val="0"/>
              </a:spcAft>
              <a:buSzPts val="1800"/>
              <a:buNone/>
              <a:defRPr sz="1800"/>
            </a:lvl8pPr>
            <a:lvl9pPr lvl="8" algn="l" rtl="0">
              <a:spcBef>
                <a:spcPts val="0"/>
              </a:spcBef>
              <a:spcAft>
                <a:spcPts val="0"/>
              </a:spcAft>
              <a:buSzPts val="1800"/>
              <a:buNone/>
              <a:defRPr sz="1800"/>
            </a:lvl9pPr>
          </a:lstStyle>
          <a:p>
            <a:endParaRPr/>
          </a:p>
        </p:txBody>
      </p:sp>
      <p:sp>
        <p:nvSpPr>
          <p:cNvPr id="169" name="Google Shape;169;p13"/>
          <p:cNvSpPr txBox="1">
            <a:spLocks noGrp="1"/>
          </p:cNvSpPr>
          <p:nvPr>
            <p:ph type="title" idx="14" hasCustomPrompt="1"/>
          </p:nvPr>
        </p:nvSpPr>
        <p:spPr>
          <a:xfrm>
            <a:off x="4856038" y="3588638"/>
            <a:ext cx="8241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0" name="Google Shape;170;p13"/>
          <p:cNvSpPr txBox="1">
            <a:spLocks noGrp="1"/>
          </p:cNvSpPr>
          <p:nvPr>
            <p:ph type="subTitle" idx="15"/>
          </p:nvPr>
        </p:nvSpPr>
        <p:spPr>
          <a:xfrm>
            <a:off x="5832538" y="3703925"/>
            <a:ext cx="25476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pic>
        <p:nvPicPr>
          <p:cNvPr id="171" name="Google Shape;171;p13"/>
          <p:cNvPicPr preferRelativeResize="0"/>
          <p:nvPr/>
        </p:nvPicPr>
        <p:blipFill rotWithShape="1">
          <a:blip r:embed="rId8">
            <a:alphaModFix/>
          </a:blip>
          <a:srcRect t="317" b="317"/>
          <a:stretch/>
        </p:blipFill>
        <p:spPr>
          <a:xfrm rot="-5400000">
            <a:off x="-193601" y="664312"/>
            <a:ext cx="904875" cy="1000125"/>
          </a:xfrm>
          <a:prstGeom prst="rect">
            <a:avLst/>
          </a:prstGeom>
          <a:noFill/>
          <a:ln>
            <a:noFill/>
          </a:ln>
        </p:spPr>
      </p:pic>
      <p:pic>
        <p:nvPicPr>
          <p:cNvPr id="172" name="Google Shape;172;p13"/>
          <p:cNvPicPr preferRelativeResize="0"/>
          <p:nvPr/>
        </p:nvPicPr>
        <p:blipFill rotWithShape="1">
          <a:blip r:embed="rId9">
            <a:alphaModFix/>
          </a:blip>
          <a:srcRect l="317" r="317"/>
          <a:stretch/>
        </p:blipFill>
        <p:spPr>
          <a:xfrm rot="-5400000">
            <a:off x="8006924" y="3863499"/>
            <a:ext cx="847725" cy="94297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73"/>
        <p:cNvGrpSpPr/>
        <p:nvPr/>
      </p:nvGrpSpPr>
      <p:grpSpPr>
        <a:xfrm>
          <a:off x="0" y="0"/>
          <a:ext cx="0" cy="0"/>
          <a:chOff x="0" y="0"/>
          <a:chExt cx="0" cy="0"/>
        </a:xfrm>
      </p:grpSpPr>
      <p:pic>
        <p:nvPicPr>
          <p:cNvPr id="174" name="Google Shape;174;p14"/>
          <p:cNvPicPr preferRelativeResize="0"/>
          <p:nvPr/>
        </p:nvPicPr>
        <p:blipFill rotWithShape="1">
          <a:blip r:embed="rId2">
            <a:alphaModFix/>
          </a:blip>
          <a:srcRect t="6513" b="6522"/>
          <a:stretch/>
        </p:blipFill>
        <p:spPr>
          <a:xfrm rot="10800000">
            <a:off x="6549297" y="-1515524"/>
            <a:ext cx="3514075" cy="3189399"/>
          </a:xfrm>
          <a:prstGeom prst="rect">
            <a:avLst/>
          </a:prstGeom>
          <a:noFill/>
          <a:ln>
            <a:noFill/>
          </a:ln>
        </p:spPr>
      </p:pic>
      <p:pic>
        <p:nvPicPr>
          <p:cNvPr id="175" name="Google Shape;175;p14"/>
          <p:cNvPicPr preferRelativeResize="0"/>
          <p:nvPr/>
        </p:nvPicPr>
        <p:blipFill rotWithShape="1">
          <a:blip r:embed="rId3">
            <a:alphaModFix/>
          </a:blip>
          <a:srcRect t="298" b="298"/>
          <a:stretch/>
        </p:blipFill>
        <p:spPr>
          <a:xfrm>
            <a:off x="7333636" y="2778699"/>
            <a:ext cx="5701228" cy="5143500"/>
          </a:xfrm>
          <a:prstGeom prst="rect">
            <a:avLst/>
          </a:prstGeom>
          <a:noFill/>
          <a:ln>
            <a:noFill/>
          </a:ln>
        </p:spPr>
      </p:pic>
      <p:pic>
        <p:nvPicPr>
          <p:cNvPr id="176" name="Google Shape;176;p14"/>
          <p:cNvPicPr preferRelativeResize="0"/>
          <p:nvPr/>
        </p:nvPicPr>
        <p:blipFill rotWithShape="1">
          <a:blip r:embed="rId4">
            <a:alphaModFix/>
          </a:blip>
          <a:srcRect/>
          <a:stretch/>
        </p:blipFill>
        <p:spPr>
          <a:xfrm rot="10800000">
            <a:off x="-1412815" y="3248901"/>
            <a:ext cx="3333750" cy="3086100"/>
          </a:xfrm>
          <a:prstGeom prst="rect">
            <a:avLst/>
          </a:prstGeom>
          <a:noFill/>
          <a:ln>
            <a:noFill/>
          </a:ln>
        </p:spPr>
      </p:pic>
      <p:pic>
        <p:nvPicPr>
          <p:cNvPr id="177" name="Google Shape;177;p14"/>
          <p:cNvPicPr preferRelativeResize="0"/>
          <p:nvPr/>
        </p:nvPicPr>
        <p:blipFill rotWithShape="1">
          <a:blip r:embed="rId5">
            <a:alphaModFix/>
          </a:blip>
          <a:srcRect l="4279" r="4288"/>
          <a:stretch/>
        </p:blipFill>
        <p:spPr>
          <a:xfrm rot="10800000">
            <a:off x="-1852661" y="-2364813"/>
            <a:ext cx="4928442" cy="5143501"/>
          </a:xfrm>
          <a:prstGeom prst="rect">
            <a:avLst/>
          </a:prstGeom>
          <a:noFill/>
          <a:ln>
            <a:noFill/>
          </a:ln>
        </p:spPr>
      </p:pic>
      <p:pic>
        <p:nvPicPr>
          <p:cNvPr id="178" name="Google Shape;178;p14"/>
          <p:cNvPicPr preferRelativeResize="0"/>
          <p:nvPr/>
        </p:nvPicPr>
        <p:blipFill>
          <a:blip r:embed="rId6">
            <a:alphaModFix/>
          </a:blip>
          <a:stretch>
            <a:fillRect/>
          </a:stretch>
        </p:blipFill>
        <p:spPr>
          <a:xfrm rot="10800000">
            <a:off x="5312998" y="-2021925"/>
            <a:ext cx="4403650" cy="4202226"/>
          </a:xfrm>
          <a:prstGeom prst="rect">
            <a:avLst/>
          </a:prstGeom>
          <a:noFill/>
          <a:ln>
            <a:noFill/>
          </a:ln>
        </p:spPr>
      </p:pic>
      <p:pic>
        <p:nvPicPr>
          <p:cNvPr id="179" name="Google Shape;179;p14"/>
          <p:cNvPicPr preferRelativeResize="0"/>
          <p:nvPr/>
        </p:nvPicPr>
        <p:blipFill>
          <a:blip r:embed="rId6">
            <a:alphaModFix/>
          </a:blip>
          <a:stretch>
            <a:fillRect/>
          </a:stretch>
        </p:blipFill>
        <p:spPr>
          <a:xfrm rot="10800000">
            <a:off x="-2176365" y="-1114500"/>
            <a:ext cx="4403650" cy="4202226"/>
          </a:xfrm>
          <a:prstGeom prst="rect">
            <a:avLst/>
          </a:prstGeom>
          <a:noFill/>
          <a:ln>
            <a:noFill/>
          </a:ln>
        </p:spPr>
      </p:pic>
      <p:pic>
        <p:nvPicPr>
          <p:cNvPr id="180" name="Google Shape;180;p14"/>
          <p:cNvPicPr preferRelativeResize="0"/>
          <p:nvPr/>
        </p:nvPicPr>
        <p:blipFill>
          <a:blip r:embed="rId6">
            <a:alphaModFix/>
          </a:blip>
          <a:stretch>
            <a:fillRect/>
          </a:stretch>
        </p:blipFill>
        <p:spPr>
          <a:xfrm rot="10800000">
            <a:off x="5486360" y="2975650"/>
            <a:ext cx="4403650" cy="4202226"/>
          </a:xfrm>
          <a:prstGeom prst="rect">
            <a:avLst/>
          </a:prstGeom>
          <a:noFill/>
          <a:ln>
            <a:noFill/>
          </a:ln>
        </p:spPr>
      </p:pic>
      <p:pic>
        <p:nvPicPr>
          <p:cNvPr id="181" name="Google Shape;181;p14"/>
          <p:cNvPicPr preferRelativeResize="0"/>
          <p:nvPr/>
        </p:nvPicPr>
        <p:blipFill rotWithShape="1">
          <a:blip r:embed="rId7">
            <a:alphaModFix/>
          </a:blip>
          <a:srcRect/>
          <a:stretch/>
        </p:blipFill>
        <p:spPr>
          <a:xfrm rot="10800000">
            <a:off x="3503211" y="3729200"/>
            <a:ext cx="2366175" cy="2354100"/>
          </a:xfrm>
          <a:prstGeom prst="rect">
            <a:avLst/>
          </a:prstGeom>
          <a:noFill/>
          <a:ln>
            <a:noFill/>
          </a:ln>
        </p:spPr>
      </p:pic>
      <p:pic>
        <p:nvPicPr>
          <p:cNvPr id="182" name="Google Shape;182;p14"/>
          <p:cNvPicPr preferRelativeResize="0"/>
          <p:nvPr/>
        </p:nvPicPr>
        <p:blipFill rotWithShape="1">
          <a:blip r:embed="rId8">
            <a:alphaModFix/>
          </a:blip>
          <a:srcRect t="317" b="317"/>
          <a:stretch/>
        </p:blipFill>
        <p:spPr>
          <a:xfrm rot="10800000">
            <a:off x="3209135" y="-293124"/>
            <a:ext cx="904875" cy="1000125"/>
          </a:xfrm>
          <a:prstGeom prst="rect">
            <a:avLst/>
          </a:prstGeom>
          <a:noFill/>
          <a:ln>
            <a:noFill/>
          </a:ln>
        </p:spPr>
      </p:pic>
      <p:pic>
        <p:nvPicPr>
          <p:cNvPr id="183" name="Google Shape;183;p14"/>
          <p:cNvPicPr preferRelativeResize="0"/>
          <p:nvPr/>
        </p:nvPicPr>
        <p:blipFill rotWithShape="1">
          <a:blip r:embed="rId2">
            <a:alphaModFix/>
          </a:blip>
          <a:srcRect l="79" r="79"/>
          <a:stretch/>
        </p:blipFill>
        <p:spPr>
          <a:xfrm rot="10800000">
            <a:off x="6321336" y="3661901"/>
            <a:ext cx="2733675" cy="2857500"/>
          </a:xfrm>
          <a:prstGeom prst="rect">
            <a:avLst/>
          </a:prstGeom>
          <a:noFill/>
          <a:ln>
            <a:noFill/>
          </a:ln>
        </p:spPr>
      </p:pic>
      <p:sp>
        <p:nvSpPr>
          <p:cNvPr id="184" name="Google Shape;184;p14"/>
          <p:cNvSpPr txBox="1">
            <a:spLocks noGrp="1"/>
          </p:cNvSpPr>
          <p:nvPr>
            <p:ph type="title"/>
          </p:nvPr>
        </p:nvSpPr>
        <p:spPr>
          <a:xfrm>
            <a:off x="4723119" y="3382090"/>
            <a:ext cx="3541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85" name="Google Shape;185;p14"/>
          <p:cNvSpPr txBox="1">
            <a:spLocks noGrp="1"/>
          </p:cNvSpPr>
          <p:nvPr>
            <p:ph type="subTitle" idx="1"/>
          </p:nvPr>
        </p:nvSpPr>
        <p:spPr>
          <a:xfrm>
            <a:off x="4723075" y="1125914"/>
            <a:ext cx="3541200" cy="224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86"/>
        <p:cNvGrpSpPr/>
        <p:nvPr/>
      </p:nvGrpSpPr>
      <p:grpSpPr>
        <a:xfrm>
          <a:off x="0" y="0"/>
          <a:ext cx="0" cy="0"/>
          <a:chOff x="0" y="0"/>
          <a:chExt cx="0" cy="0"/>
        </a:xfrm>
      </p:grpSpPr>
      <p:pic>
        <p:nvPicPr>
          <p:cNvPr id="187" name="Google Shape;187;p15"/>
          <p:cNvPicPr preferRelativeResize="0"/>
          <p:nvPr/>
        </p:nvPicPr>
        <p:blipFill rotWithShape="1">
          <a:blip r:embed="rId2">
            <a:alphaModFix/>
          </a:blip>
          <a:srcRect/>
          <a:stretch/>
        </p:blipFill>
        <p:spPr>
          <a:xfrm rot="10800000">
            <a:off x="7216835" y="-1552662"/>
            <a:ext cx="3333750" cy="3086100"/>
          </a:xfrm>
          <a:prstGeom prst="rect">
            <a:avLst/>
          </a:prstGeom>
          <a:noFill/>
          <a:ln>
            <a:noFill/>
          </a:ln>
        </p:spPr>
      </p:pic>
      <p:pic>
        <p:nvPicPr>
          <p:cNvPr id="188" name="Google Shape;188;p15"/>
          <p:cNvPicPr preferRelativeResize="0"/>
          <p:nvPr/>
        </p:nvPicPr>
        <p:blipFill rotWithShape="1">
          <a:blip r:embed="rId3">
            <a:alphaModFix/>
          </a:blip>
          <a:srcRect l="4279" r="4288"/>
          <a:stretch/>
        </p:blipFill>
        <p:spPr>
          <a:xfrm rot="10800000">
            <a:off x="-2238811" y="-2802963"/>
            <a:ext cx="4928442" cy="5143501"/>
          </a:xfrm>
          <a:prstGeom prst="rect">
            <a:avLst/>
          </a:prstGeom>
          <a:noFill/>
          <a:ln>
            <a:noFill/>
          </a:ln>
        </p:spPr>
      </p:pic>
      <p:pic>
        <p:nvPicPr>
          <p:cNvPr id="189" name="Google Shape;189;p15"/>
          <p:cNvPicPr preferRelativeResize="0"/>
          <p:nvPr/>
        </p:nvPicPr>
        <p:blipFill>
          <a:blip r:embed="rId4">
            <a:alphaModFix/>
          </a:blip>
          <a:stretch>
            <a:fillRect/>
          </a:stretch>
        </p:blipFill>
        <p:spPr>
          <a:xfrm rot="10800000">
            <a:off x="-2562515" y="-1552650"/>
            <a:ext cx="4403650" cy="4202226"/>
          </a:xfrm>
          <a:prstGeom prst="rect">
            <a:avLst/>
          </a:prstGeom>
          <a:noFill/>
          <a:ln>
            <a:noFill/>
          </a:ln>
        </p:spPr>
      </p:pic>
      <p:pic>
        <p:nvPicPr>
          <p:cNvPr id="190" name="Google Shape;190;p15"/>
          <p:cNvPicPr preferRelativeResize="0"/>
          <p:nvPr/>
        </p:nvPicPr>
        <p:blipFill>
          <a:blip r:embed="rId4">
            <a:alphaModFix/>
          </a:blip>
          <a:stretch>
            <a:fillRect/>
          </a:stretch>
        </p:blipFill>
        <p:spPr>
          <a:xfrm rot="10800000">
            <a:off x="5486360" y="2975650"/>
            <a:ext cx="4403650" cy="4202226"/>
          </a:xfrm>
          <a:prstGeom prst="rect">
            <a:avLst/>
          </a:prstGeom>
          <a:noFill/>
          <a:ln>
            <a:noFill/>
          </a:ln>
        </p:spPr>
      </p:pic>
      <p:pic>
        <p:nvPicPr>
          <p:cNvPr id="191" name="Google Shape;191;p15"/>
          <p:cNvPicPr preferRelativeResize="0"/>
          <p:nvPr/>
        </p:nvPicPr>
        <p:blipFill rotWithShape="1">
          <a:blip r:embed="rId5">
            <a:alphaModFix/>
          </a:blip>
          <a:srcRect/>
          <a:stretch/>
        </p:blipFill>
        <p:spPr>
          <a:xfrm rot="10800000">
            <a:off x="8037661" y="2975650"/>
            <a:ext cx="2366175" cy="2354100"/>
          </a:xfrm>
          <a:prstGeom prst="rect">
            <a:avLst/>
          </a:prstGeom>
          <a:noFill/>
          <a:ln>
            <a:noFill/>
          </a:ln>
        </p:spPr>
      </p:pic>
      <p:pic>
        <p:nvPicPr>
          <p:cNvPr id="192" name="Google Shape;192;p15"/>
          <p:cNvPicPr preferRelativeResize="0"/>
          <p:nvPr/>
        </p:nvPicPr>
        <p:blipFill rotWithShape="1">
          <a:blip r:embed="rId6">
            <a:alphaModFix/>
          </a:blip>
          <a:srcRect t="317" b="317"/>
          <a:stretch/>
        </p:blipFill>
        <p:spPr>
          <a:xfrm rot="10800000">
            <a:off x="4500798" y="39439"/>
            <a:ext cx="904875" cy="1000125"/>
          </a:xfrm>
          <a:prstGeom prst="rect">
            <a:avLst/>
          </a:prstGeom>
          <a:noFill/>
          <a:ln>
            <a:noFill/>
          </a:ln>
        </p:spPr>
      </p:pic>
      <p:pic>
        <p:nvPicPr>
          <p:cNvPr id="193" name="Google Shape;193;p15"/>
          <p:cNvPicPr preferRelativeResize="0"/>
          <p:nvPr/>
        </p:nvPicPr>
        <p:blipFill rotWithShape="1">
          <a:blip r:embed="rId7">
            <a:alphaModFix/>
          </a:blip>
          <a:srcRect/>
          <a:stretch/>
        </p:blipFill>
        <p:spPr>
          <a:xfrm rot="7199999">
            <a:off x="-2628264" y="2116088"/>
            <a:ext cx="4535129" cy="5143500"/>
          </a:xfrm>
          <a:prstGeom prst="rect">
            <a:avLst/>
          </a:prstGeom>
          <a:noFill/>
          <a:ln>
            <a:noFill/>
          </a:ln>
        </p:spPr>
      </p:pic>
      <p:pic>
        <p:nvPicPr>
          <p:cNvPr id="194" name="Google Shape;194;p15"/>
          <p:cNvPicPr preferRelativeResize="0"/>
          <p:nvPr/>
        </p:nvPicPr>
        <p:blipFill rotWithShape="1">
          <a:blip r:embed="rId8">
            <a:alphaModFix/>
          </a:blip>
          <a:srcRect l="4170" r="4170"/>
          <a:stretch/>
        </p:blipFill>
        <p:spPr>
          <a:xfrm rot="10800000">
            <a:off x="-3" y="4319514"/>
            <a:ext cx="2486025" cy="2581275"/>
          </a:xfrm>
          <a:prstGeom prst="rect">
            <a:avLst/>
          </a:prstGeom>
          <a:noFill/>
          <a:ln>
            <a:noFill/>
          </a:ln>
        </p:spPr>
      </p:pic>
      <p:sp>
        <p:nvSpPr>
          <p:cNvPr id="195" name="Google Shape;195;p15"/>
          <p:cNvSpPr txBox="1">
            <a:spLocks noGrp="1"/>
          </p:cNvSpPr>
          <p:nvPr>
            <p:ph type="subTitle" idx="1"/>
          </p:nvPr>
        </p:nvSpPr>
        <p:spPr>
          <a:xfrm>
            <a:off x="790975" y="1893037"/>
            <a:ext cx="3847500" cy="223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96" name="Google Shape;196;p15"/>
          <p:cNvSpPr txBox="1">
            <a:spLocks noGrp="1"/>
          </p:cNvSpPr>
          <p:nvPr>
            <p:ph type="title"/>
          </p:nvPr>
        </p:nvSpPr>
        <p:spPr>
          <a:xfrm>
            <a:off x="790950" y="1123000"/>
            <a:ext cx="3847500" cy="57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97" name="Google Shape;197;p15"/>
          <p:cNvPicPr preferRelativeResize="0"/>
          <p:nvPr/>
        </p:nvPicPr>
        <p:blipFill rotWithShape="1">
          <a:blip r:embed="rId9">
            <a:alphaModFix/>
          </a:blip>
          <a:srcRect l="79" r="79"/>
          <a:stretch/>
        </p:blipFill>
        <p:spPr>
          <a:xfrm rot="10800000">
            <a:off x="6321336" y="3661901"/>
            <a:ext cx="2733675" cy="28575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3">
  <p:cSld name="CUSTOM_2_1_1">
    <p:spTree>
      <p:nvGrpSpPr>
        <p:cNvPr id="1" name="Shape 240"/>
        <p:cNvGrpSpPr/>
        <p:nvPr/>
      </p:nvGrpSpPr>
      <p:grpSpPr>
        <a:xfrm>
          <a:off x="0" y="0"/>
          <a:ext cx="0" cy="0"/>
          <a:chOff x="0" y="0"/>
          <a:chExt cx="0" cy="0"/>
        </a:xfrm>
      </p:grpSpPr>
      <p:pic>
        <p:nvPicPr>
          <p:cNvPr id="241" name="Google Shape;241;p19"/>
          <p:cNvPicPr preferRelativeResize="0"/>
          <p:nvPr/>
        </p:nvPicPr>
        <p:blipFill>
          <a:blip r:embed="rId2">
            <a:alphaModFix/>
          </a:blip>
          <a:stretch>
            <a:fillRect/>
          </a:stretch>
        </p:blipFill>
        <p:spPr>
          <a:xfrm rot="5400000">
            <a:off x="-2592190" y="-1365178"/>
            <a:ext cx="4403650" cy="4202226"/>
          </a:xfrm>
          <a:prstGeom prst="rect">
            <a:avLst/>
          </a:prstGeom>
          <a:noFill/>
          <a:ln>
            <a:noFill/>
          </a:ln>
        </p:spPr>
      </p:pic>
      <p:pic>
        <p:nvPicPr>
          <p:cNvPr id="242" name="Google Shape;242;p19"/>
          <p:cNvPicPr preferRelativeResize="0"/>
          <p:nvPr/>
        </p:nvPicPr>
        <p:blipFill rotWithShape="1">
          <a:blip r:embed="rId3">
            <a:alphaModFix/>
          </a:blip>
          <a:srcRect/>
          <a:stretch/>
        </p:blipFill>
        <p:spPr>
          <a:xfrm>
            <a:off x="6763910" y="3331648"/>
            <a:ext cx="3333750" cy="3086100"/>
          </a:xfrm>
          <a:prstGeom prst="rect">
            <a:avLst/>
          </a:prstGeom>
          <a:noFill/>
          <a:ln>
            <a:noFill/>
          </a:ln>
        </p:spPr>
      </p:pic>
      <p:pic>
        <p:nvPicPr>
          <p:cNvPr id="243" name="Google Shape;243;p19"/>
          <p:cNvPicPr preferRelativeResize="0"/>
          <p:nvPr/>
        </p:nvPicPr>
        <p:blipFill rotWithShape="1">
          <a:blip r:embed="rId4">
            <a:alphaModFix/>
          </a:blip>
          <a:srcRect l="4279" r="4288"/>
          <a:stretch/>
        </p:blipFill>
        <p:spPr>
          <a:xfrm rot="5400000">
            <a:off x="-1645674" y="2167685"/>
            <a:ext cx="4928442" cy="5143501"/>
          </a:xfrm>
          <a:prstGeom prst="rect">
            <a:avLst/>
          </a:prstGeom>
          <a:noFill/>
          <a:ln>
            <a:noFill/>
          </a:ln>
        </p:spPr>
      </p:pic>
      <p:pic>
        <p:nvPicPr>
          <p:cNvPr id="244" name="Google Shape;244;p19"/>
          <p:cNvPicPr preferRelativeResize="0"/>
          <p:nvPr/>
        </p:nvPicPr>
        <p:blipFill>
          <a:blip r:embed="rId2">
            <a:alphaModFix/>
          </a:blip>
          <a:stretch>
            <a:fillRect/>
          </a:stretch>
        </p:blipFill>
        <p:spPr>
          <a:xfrm rot="5400000">
            <a:off x="-765428" y="3234997"/>
            <a:ext cx="4403650" cy="4202226"/>
          </a:xfrm>
          <a:prstGeom prst="rect">
            <a:avLst/>
          </a:prstGeom>
          <a:noFill/>
          <a:ln>
            <a:noFill/>
          </a:ln>
        </p:spPr>
      </p:pic>
      <p:pic>
        <p:nvPicPr>
          <p:cNvPr id="245" name="Google Shape;245;p19"/>
          <p:cNvPicPr preferRelativeResize="0"/>
          <p:nvPr/>
        </p:nvPicPr>
        <p:blipFill rotWithShape="1">
          <a:blip r:embed="rId5">
            <a:alphaModFix/>
          </a:blip>
          <a:srcRect t="6513" b="6522"/>
          <a:stretch/>
        </p:blipFill>
        <p:spPr>
          <a:xfrm rot="5400000">
            <a:off x="-1915540" y="-1303551"/>
            <a:ext cx="3514075" cy="3189399"/>
          </a:xfrm>
          <a:prstGeom prst="rect">
            <a:avLst/>
          </a:prstGeom>
          <a:noFill/>
          <a:ln>
            <a:noFill/>
          </a:ln>
        </p:spPr>
      </p:pic>
      <p:pic>
        <p:nvPicPr>
          <p:cNvPr id="246" name="Google Shape;246;p19"/>
          <p:cNvPicPr preferRelativeResize="0"/>
          <p:nvPr/>
        </p:nvPicPr>
        <p:blipFill rotWithShape="1">
          <a:blip r:embed="rId6">
            <a:alphaModFix/>
          </a:blip>
          <a:srcRect/>
          <a:stretch/>
        </p:blipFill>
        <p:spPr>
          <a:xfrm rot="-5400000">
            <a:off x="6654341" y="1234676"/>
            <a:ext cx="2366175" cy="2354100"/>
          </a:xfrm>
          <a:prstGeom prst="rect">
            <a:avLst/>
          </a:prstGeom>
          <a:noFill/>
          <a:ln>
            <a:noFill/>
          </a:ln>
        </p:spPr>
      </p:pic>
      <p:pic>
        <p:nvPicPr>
          <p:cNvPr id="247" name="Google Shape;247;p19"/>
          <p:cNvPicPr preferRelativeResize="0"/>
          <p:nvPr/>
        </p:nvPicPr>
        <p:blipFill rotWithShape="1">
          <a:blip r:embed="rId7">
            <a:alphaModFix/>
          </a:blip>
          <a:srcRect l="4170" r="4170"/>
          <a:stretch/>
        </p:blipFill>
        <p:spPr>
          <a:xfrm rot="5400000">
            <a:off x="193372" y="-1573440"/>
            <a:ext cx="2486025" cy="2581275"/>
          </a:xfrm>
          <a:prstGeom prst="rect">
            <a:avLst/>
          </a:prstGeom>
          <a:noFill/>
          <a:ln>
            <a:noFill/>
          </a:ln>
        </p:spPr>
      </p:pic>
      <p:pic>
        <p:nvPicPr>
          <p:cNvPr id="248" name="Google Shape;248;p19"/>
          <p:cNvPicPr preferRelativeResize="0"/>
          <p:nvPr/>
        </p:nvPicPr>
        <p:blipFill rotWithShape="1">
          <a:blip r:embed="rId8">
            <a:alphaModFix/>
          </a:blip>
          <a:srcRect t="298" b="298"/>
          <a:stretch/>
        </p:blipFill>
        <p:spPr>
          <a:xfrm rot="5400000">
            <a:off x="6109352" y="-3510172"/>
            <a:ext cx="5701229" cy="5143500"/>
          </a:xfrm>
          <a:prstGeom prst="rect">
            <a:avLst/>
          </a:prstGeom>
          <a:noFill/>
          <a:ln>
            <a:noFill/>
          </a:ln>
        </p:spPr>
      </p:pic>
      <p:pic>
        <p:nvPicPr>
          <p:cNvPr id="249" name="Google Shape;249;p19"/>
          <p:cNvPicPr preferRelativeResize="0"/>
          <p:nvPr/>
        </p:nvPicPr>
        <p:blipFill rotWithShape="1">
          <a:blip r:embed="rId9">
            <a:alphaModFix/>
          </a:blip>
          <a:srcRect t="317" b="317"/>
          <a:stretch/>
        </p:blipFill>
        <p:spPr>
          <a:xfrm rot="5400000">
            <a:off x="5435723" y="4374635"/>
            <a:ext cx="904875" cy="1000125"/>
          </a:xfrm>
          <a:prstGeom prst="rect">
            <a:avLst/>
          </a:prstGeom>
          <a:noFill/>
          <a:ln>
            <a:noFill/>
          </a:ln>
        </p:spPr>
      </p:pic>
      <p:sp>
        <p:nvSpPr>
          <p:cNvPr id="250" name="Google Shape;250;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1" name="Google Shape;251;p19"/>
          <p:cNvSpPr txBox="1">
            <a:spLocks noGrp="1"/>
          </p:cNvSpPr>
          <p:nvPr>
            <p:ph type="body" idx="1"/>
          </p:nvPr>
        </p:nvSpPr>
        <p:spPr>
          <a:xfrm>
            <a:off x="1223375" y="1683450"/>
            <a:ext cx="5417400" cy="18807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1"/>
              </a:buClr>
              <a:buSzPts val="12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4">
  <p:cSld name="CUSTOM_2_1_1_1">
    <p:spTree>
      <p:nvGrpSpPr>
        <p:cNvPr id="1" name="Shape 252"/>
        <p:cNvGrpSpPr/>
        <p:nvPr/>
      </p:nvGrpSpPr>
      <p:grpSpPr>
        <a:xfrm>
          <a:off x="0" y="0"/>
          <a:ext cx="0" cy="0"/>
          <a:chOff x="0" y="0"/>
          <a:chExt cx="0" cy="0"/>
        </a:xfrm>
      </p:grpSpPr>
      <p:pic>
        <p:nvPicPr>
          <p:cNvPr id="253" name="Google Shape;253;p20"/>
          <p:cNvPicPr preferRelativeResize="0"/>
          <p:nvPr/>
        </p:nvPicPr>
        <p:blipFill rotWithShape="1">
          <a:blip r:embed="rId2">
            <a:alphaModFix/>
          </a:blip>
          <a:srcRect l="79" r="79"/>
          <a:stretch/>
        </p:blipFill>
        <p:spPr>
          <a:xfrm>
            <a:off x="183314" y="-1042737"/>
            <a:ext cx="2733675" cy="2857500"/>
          </a:xfrm>
          <a:prstGeom prst="rect">
            <a:avLst/>
          </a:prstGeom>
          <a:noFill/>
          <a:ln>
            <a:noFill/>
          </a:ln>
        </p:spPr>
      </p:pic>
      <p:pic>
        <p:nvPicPr>
          <p:cNvPr id="254" name="Google Shape;254;p20"/>
          <p:cNvPicPr preferRelativeResize="0"/>
          <p:nvPr/>
        </p:nvPicPr>
        <p:blipFill rotWithShape="1">
          <a:blip r:embed="rId2">
            <a:alphaModFix/>
          </a:blip>
          <a:srcRect t="6513" b="6522"/>
          <a:stretch/>
        </p:blipFill>
        <p:spPr>
          <a:xfrm>
            <a:off x="-903160" y="2310413"/>
            <a:ext cx="3514075" cy="3189399"/>
          </a:xfrm>
          <a:prstGeom prst="rect">
            <a:avLst/>
          </a:prstGeom>
          <a:noFill/>
          <a:ln>
            <a:noFill/>
          </a:ln>
        </p:spPr>
      </p:pic>
      <p:pic>
        <p:nvPicPr>
          <p:cNvPr id="255" name="Google Shape;255;p20"/>
          <p:cNvPicPr preferRelativeResize="0"/>
          <p:nvPr/>
        </p:nvPicPr>
        <p:blipFill rotWithShape="1">
          <a:blip r:embed="rId3">
            <a:alphaModFix/>
          </a:blip>
          <a:srcRect t="298" b="298"/>
          <a:stretch/>
        </p:blipFill>
        <p:spPr>
          <a:xfrm rot="10800000">
            <a:off x="2917010" y="3762152"/>
            <a:ext cx="5701229" cy="5143500"/>
          </a:xfrm>
          <a:prstGeom prst="rect">
            <a:avLst/>
          </a:prstGeom>
          <a:noFill/>
          <a:ln>
            <a:noFill/>
          </a:ln>
        </p:spPr>
      </p:pic>
      <p:pic>
        <p:nvPicPr>
          <p:cNvPr id="256" name="Google Shape;256;p20"/>
          <p:cNvPicPr preferRelativeResize="0"/>
          <p:nvPr/>
        </p:nvPicPr>
        <p:blipFill rotWithShape="1">
          <a:blip r:embed="rId4">
            <a:alphaModFix/>
          </a:blip>
          <a:srcRect/>
          <a:stretch/>
        </p:blipFill>
        <p:spPr>
          <a:xfrm>
            <a:off x="5201789" y="-1271337"/>
            <a:ext cx="3333750" cy="3086100"/>
          </a:xfrm>
          <a:prstGeom prst="rect">
            <a:avLst/>
          </a:prstGeom>
          <a:noFill/>
          <a:ln>
            <a:noFill/>
          </a:ln>
        </p:spPr>
      </p:pic>
      <p:pic>
        <p:nvPicPr>
          <p:cNvPr id="257" name="Google Shape;257;p20"/>
          <p:cNvPicPr preferRelativeResize="0"/>
          <p:nvPr/>
        </p:nvPicPr>
        <p:blipFill rotWithShape="1">
          <a:blip r:embed="rId5">
            <a:alphaModFix/>
          </a:blip>
          <a:srcRect l="4279" r="4288"/>
          <a:stretch/>
        </p:blipFill>
        <p:spPr>
          <a:xfrm>
            <a:off x="6240519" y="523413"/>
            <a:ext cx="4928442" cy="5143501"/>
          </a:xfrm>
          <a:prstGeom prst="rect">
            <a:avLst/>
          </a:prstGeom>
          <a:noFill/>
          <a:ln>
            <a:noFill/>
          </a:ln>
        </p:spPr>
      </p:pic>
      <p:pic>
        <p:nvPicPr>
          <p:cNvPr id="258" name="Google Shape;258;p20"/>
          <p:cNvPicPr preferRelativeResize="0"/>
          <p:nvPr/>
        </p:nvPicPr>
        <p:blipFill>
          <a:blip r:embed="rId6">
            <a:alphaModFix/>
          </a:blip>
          <a:stretch>
            <a:fillRect/>
          </a:stretch>
        </p:blipFill>
        <p:spPr>
          <a:xfrm>
            <a:off x="-556436" y="1956388"/>
            <a:ext cx="4403650" cy="4202226"/>
          </a:xfrm>
          <a:prstGeom prst="rect">
            <a:avLst/>
          </a:prstGeom>
          <a:noFill/>
          <a:ln>
            <a:noFill/>
          </a:ln>
        </p:spPr>
      </p:pic>
      <p:pic>
        <p:nvPicPr>
          <p:cNvPr id="259" name="Google Shape;259;p20"/>
          <p:cNvPicPr preferRelativeResize="0"/>
          <p:nvPr/>
        </p:nvPicPr>
        <p:blipFill>
          <a:blip r:embed="rId6">
            <a:alphaModFix/>
          </a:blip>
          <a:stretch>
            <a:fillRect/>
          </a:stretch>
        </p:blipFill>
        <p:spPr>
          <a:xfrm>
            <a:off x="6955664" y="-86200"/>
            <a:ext cx="4403650" cy="4202226"/>
          </a:xfrm>
          <a:prstGeom prst="rect">
            <a:avLst/>
          </a:prstGeom>
          <a:noFill/>
          <a:ln>
            <a:noFill/>
          </a:ln>
        </p:spPr>
      </p:pic>
      <p:pic>
        <p:nvPicPr>
          <p:cNvPr id="260" name="Google Shape;260;p20"/>
          <p:cNvPicPr preferRelativeResize="0"/>
          <p:nvPr/>
        </p:nvPicPr>
        <p:blipFill rotWithShape="1">
          <a:blip r:embed="rId7">
            <a:alphaModFix/>
          </a:blip>
          <a:srcRect/>
          <a:stretch/>
        </p:blipFill>
        <p:spPr>
          <a:xfrm>
            <a:off x="-338623" y="-173999"/>
            <a:ext cx="2366175" cy="2354100"/>
          </a:xfrm>
          <a:prstGeom prst="rect">
            <a:avLst/>
          </a:prstGeom>
          <a:noFill/>
          <a:ln>
            <a:noFill/>
          </a:ln>
        </p:spPr>
      </p:pic>
      <p:pic>
        <p:nvPicPr>
          <p:cNvPr id="261" name="Google Shape;261;p20"/>
          <p:cNvPicPr preferRelativeResize="0"/>
          <p:nvPr/>
        </p:nvPicPr>
        <p:blipFill rotWithShape="1">
          <a:blip r:embed="rId8">
            <a:alphaModFix/>
          </a:blip>
          <a:srcRect t="317" b="317"/>
          <a:stretch/>
        </p:blipFill>
        <p:spPr>
          <a:xfrm>
            <a:off x="4106914" y="213850"/>
            <a:ext cx="904875" cy="1000125"/>
          </a:xfrm>
          <a:prstGeom prst="rect">
            <a:avLst/>
          </a:prstGeom>
          <a:noFill/>
          <a:ln>
            <a:noFill/>
          </a:ln>
        </p:spPr>
      </p:pic>
      <p:pic>
        <p:nvPicPr>
          <p:cNvPr id="262" name="Google Shape;262;p20"/>
          <p:cNvPicPr preferRelativeResize="0"/>
          <p:nvPr/>
        </p:nvPicPr>
        <p:blipFill rotWithShape="1">
          <a:blip r:embed="rId9">
            <a:alphaModFix/>
          </a:blip>
          <a:srcRect l="317" r="317"/>
          <a:stretch/>
        </p:blipFill>
        <p:spPr>
          <a:xfrm>
            <a:off x="1781727" y="4600800"/>
            <a:ext cx="847725" cy="942975"/>
          </a:xfrm>
          <a:prstGeom prst="rect">
            <a:avLst/>
          </a:prstGeom>
          <a:noFill/>
          <a:ln>
            <a:noFill/>
          </a:ln>
        </p:spPr>
      </p:pic>
      <p:sp>
        <p:nvSpPr>
          <p:cNvPr id="263" name="Google Shape;263;p20"/>
          <p:cNvSpPr txBox="1">
            <a:spLocks noGrp="1"/>
          </p:cNvSpPr>
          <p:nvPr>
            <p:ph type="title"/>
          </p:nvPr>
        </p:nvSpPr>
        <p:spPr>
          <a:xfrm>
            <a:off x="2027550" y="1381350"/>
            <a:ext cx="5088900" cy="16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7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4" name="Google Shape;264;p20"/>
          <p:cNvSpPr txBox="1">
            <a:spLocks noGrp="1"/>
          </p:cNvSpPr>
          <p:nvPr>
            <p:ph type="subTitle" idx="1"/>
          </p:nvPr>
        </p:nvSpPr>
        <p:spPr>
          <a:xfrm>
            <a:off x="2027550" y="2771898"/>
            <a:ext cx="5088900" cy="74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7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94"/>
        <p:cNvGrpSpPr/>
        <p:nvPr/>
      </p:nvGrpSpPr>
      <p:grpSpPr>
        <a:xfrm>
          <a:off x="0" y="0"/>
          <a:ext cx="0" cy="0"/>
          <a:chOff x="0" y="0"/>
          <a:chExt cx="0" cy="0"/>
        </a:xfrm>
      </p:grpSpPr>
      <p:pic>
        <p:nvPicPr>
          <p:cNvPr id="295" name="Google Shape;295;p23"/>
          <p:cNvPicPr preferRelativeResize="0"/>
          <p:nvPr/>
        </p:nvPicPr>
        <p:blipFill rotWithShape="1">
          <a:blip r:embed="rId2">
            <a:alphaModFix/>
          </a:blip>
          <a:srcRect t="6513" b="6522"/>
          <a:stretch/>
        </p:blipFill>
        <p:spPr>
          <a:xfrm>
            <a:off x="-1467985" y="3376488"/>
            <a:ext cx="3514075" cy="3189399"/>
          </a:xfrm>
          <a:prstGeom prst="rect">
            <a:avLst/>
          </a:prstGeom>
          <a:noFill/>
          <a:ln>
            <a:noFill/>
          </a:ln>
        </p:spPr>
      </p:pic>
      <p:pic>
        <p:nvPicPr>
          <p:cNvPr id="296" name="Google Shape;296;p23"/>
          <p:cNvPicPr preferRelativeResize="0"/>
          <p:nvPr/>
        </p:nvPicPr>
        <p:blipFill rotWithShape="1">
          <a:blip r:embed="rId3">
            <a:alphaModFix/>
          </a:blip>
          <a:srcRect/>
          <a:stretch/>
        </p:blipFill>
        <p:spPr>
          <a:xfrm>
            <a:off x="6763889" y="-1114900"/>
            <a:ext cx="3333750" cy="3086100"/>
          </a:xfrm>
          <a:prstGeom prst="rect">
            <a:avLst/>
          </a:prstGeom>
          <a:noFill/>
          <a:ln>
            <a:noFill/>
          </a:ln>
        </p:spPr>
      </p:pic>
      <p:pic>
        <p:nvPicPr>
          <p:cNvPr id="297" name="Google Shape;297;p23"/>
          <p:cNvPicPr preferRelativeResize="0"/>
          <p:nvPr/>
        </p:nvPicPr>
        <p:blipFill rotWithShape="1">
          <a:blip r:embed="rId4">
            <a:alphaModFix/>
          </a:blip>
          <a:srcRect l="4279" r="4288"/>
          <a:stretch/>
        </p:blipFill>
        <p:spPr>
          <a:xfrm>
            <a:off x="6396894" y="2551825"/>
            <a:ext cx="4928442" cy="5143501"/>
          </a:xfrm>
          <a:prstGeom prst="rect">
            <a:avLst/>
          </a:prstGeom>
          <a:noFill/>
          <a:ln>
            <a:noFill/>
          </a:ln>
        </p:spPr>
      </p:pic>
      <p:pic>
        <p:nvPicPr>
          <p:cNvPr id="298" name="Google Shape;298;p23"/>
          <p:cNvPicPr preferRelativeResize="0"/>
          <p:nvPr/>
        </p:nvPicPr>
        <p:blipFill>
          <a:blip r:embed="rId5">
            <a:alphaModFix/>
          </a:blip>
          <a:stretch>
            <a:fillRect/>
          </a:stretch>
        </p:blipFill>
        <p:spPr>
          <a:xfrm>
            <a:off x="-1121261" y="3022463"/>
            <a:ext cx="4403650" cy="4202226"/>
          </a:xfrm>
          <a:prstGeom prst="rect">
            <a:avLst/>
          </a:prstGeom>
          <a:noFill/>
          <a:ln>
            <a:noFill/>
          </a:ln>
        </p:spPr>
      </p:pic>
      <p:pic>
        <p:nvPicPr>
          <p:cNvPr id="299" name="Google Shape;299;p23"/>
          <p:cNvPicPr preferRelativeResize="0"/>
          <p:nvPr/>
        </p:nvPicPr>
        <p:blipFill>
          <a:blip r:embed="rId5">
            <a:alphaModFix/>
          </a:blip>
          <a:stretch>
            <a:fillRect/>
          </a:stretch>
        </p:blipFill>
        <p:spPr>
          <a:xfrm>
            <a:off x="7245389" y="2242788"/>
            <a:ext cx="4403650" cy="4202226"/>
          </a:xfrm>
          <a:prstGeom prst="rect">
            <a:avLst/>
          </a:prstGeom>
          <a:noFill/>
          <a:ln>
            <a:noFill/>
          </a:ln>
        </p:spPr>
      </p:pic>
      <p:pic>
        <p:nvPicPr>
          <p:cNvPr id="300" name="Google Shape;300;p23"/>
          <p:cNvPicPr preferRelativeResize="0"/>
          <p:nvPr/>
        </p:nvPicPr>
        <p:blipFill rotWithShape="1">
          <a:blip r:embed="rId6">
            <a:alphaModFix/>
          </a:blip>
          <a:srcRect/>
          <a:stretch/>
        </p:blipFill>
        <p:spPr>
          <a:xfrm>
            <a:off x="-986173" y="-958449"/>
            <a:ext cx="2366175" cy="2354100"/>
          </a:xfrm>
          <a:prstGeom prst="rect">
            <a:avLst/>
          </a:prstGeom>
          <a:noFill/>
          <a:ln>
            <a:noFill/>
          </a:ln>
        </p:spPr>
      </p:pic>
      <p:pic>
        <p:nvPicPr>
          <p:cNvPr id="301" name="Google Shape;301;p23"/>
          <p:cNvPicPr preferRelativeResize="0"/>
          <p:nvPr/>
        </p:nvPicPr>
        <p:blipFill rotWithShape="1">
          <a:blip r:embed="rId2">
            <a:alphaModFix/>
          </a:blip>
          <a:srcRect l="79" r="79"/>
          <a:stretch/>
        </p:blipFill>
        <p:spPr>
          <a:xfrm>
            <a:off x="-1353673" y="-1308362"/>
            <a:ext cx="2733675" cy="2857500"/>
          </a:xfrm>
          <a:prstGeom prst="rect">
            <a:avLst/>
          </a:prstGeom>
          <a:noFill/>
          <a:ln>
            <a:noFill/>
          </a:ln>
        </p:spPr>
      </p:pic>
      <p:sp>
        <p:nvSpPr>
          <p:cNvPr id="302" name="Google Shape;302;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3" name="Google Shape;303;p23"/>
          <p:cNvSpPr txBox="1">
            <a:spLocks noGrp="1"/>
          </p:cNvSpPr>
          <p:nvPr>
            <p:ph type="title" idx="2"/>
          </p:nvPr>
        </p:nvSpPr>
        <p:spPr>
          <a:xfrm>
            <a:off x="720000" y="3204375"/>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04" name="Google Shape;304;p23"/>
          <p:cNvSpPr txBox="1">
            <a:spLocks noGrp="1"/>
          </p:cNvSpPr>
          <p:nvPr>
            <p:ph type="subTitle" idx="1"/>
          </p:nvPr>
        </p:nvSpPr>
        <p:spPr>
          <a:xfrm>
            <a:off x="720000" y="3546092"/>
            <a:ext cx="2336400" cy="71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5" name="Google Shape;305;p23"/>
          <p:cNvSpPr txBox="1">
            <a:spLocks noGrp="1"/>
          </p:cNvSpPr>
          <p:nvPr>
            <p:ph type="title" idx="3"/>
          </p:nvPr>
        </p:nvSpPr>
        <p:spPr>
          <a:xfrm>
            <a:off x="3382463" y="3204375"/>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06" name="Google Shape;306;p23"/>
          <p:cNvSpPr txBox="1">
            <a:spLocks noGrp="1"/>
          </p:cNvSpPr>
          <p:nvPr>
            <p:ph type="subTitle" idx="4"/>
          </p:nvPr>
        </p:nvSpPr>
        <p:spPr>
          <a:xfrm>
            <a:off x="3403800" y="3546092"/>
            <a:ext cx="2336400" cy="71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7" name="Google Shape;307;p23"/>
          <p:cNvSpPr txBox="1">
            <a:spLocks noGrp="1"/>
          </p:cNvSpPr>
          <p:nvPr>
            <p:ph type="title" idx="5"/>
          </p:nvPr>
        </p:nvSpPr>
        <p:spPr>
          <a:xfrm>
            <a:off x="6087600" y="3204375"/>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08" name="Google Shape;308;p23"/>
          <p:cNvSpPr txBox="1">
            <a:spLocks noGrp="1"/>
          </p:cNvSpPr>
          <p:nvPr>
            <p:ph type="subTitle" idx="6"/>
          </p:nvPr>
        </p:nvSpPr>
        <p:spPr>
          <a:xfrm>
            <a:off x="6087600" y="3546092"/>
            <a:ext cx="2336400" cy="71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09"/>
        <p:cNvGrpSpPr/>
        <p:nvPr/>
      </p:nvGrpSpPr>
      <p:grpSpPr>
        <a:xfrm>
          <a:off x="0" y="0"/>
          <a:ext cx="0" cy="0"/>
          <a:chOff x="0" y="0"/>
          <a:chExt cx="0" cy="0"/>
        </a:xfrm>
      </p:grpSpPr>
      <p:pic>
        <p:nvPicPr>
          <p:cNvPr id="310" name="Google Shape;310;p24"/>
          <p:cNvPicPr preferRelativeResize="0"/>
          <p:nvPr/>
        </p:nvPicPr>
        <p:blipFill rotWithShape="1">
          <a:blip r:embed="rId2">
            <a:alphaModFix/>
          </a:blip>
          <a:srcRect l="4279" r="4288"/>
          <a:stretch/>
        </p:blipFill>
        <p:spPr>
          <a:xfrm rot="10800000">
            <a:off x="-1235761" y="-2574375"/>
            <a:ext cx="4928442" cy="5143501"/>
          </a:xfrm>
          <a:prstGeom prst="rect">
            <a:avLst/>
          </a:prstGeom>
          <a:noFill/>
          <a:ln>
            <a:noFill/>
          </a:ln>
        </p:spPr>
      </p:pic>
      <p:pic>
        <p:nvPicPr>
          <p:cNvPr id="311" name="Google Shape;311;p24"/>
          <p:cNvPicPr preferRelativeResize="0"/>
          <p:nvPr/>
        </p:nvPicPr>
        <p:blipFill rotWithShape="1">
          <a:blip r:embed="rId3">
            <a:alphaModFix/>
          </a:blip>
          <a:srcRect/>
          <a:stretch/>
        </p:blipFill>
        <p:spPr>
          <a:xfrm rot="10800000">
            <a:off x="-729352" y="-1179674"/>
            <a:ext cx="2366175" cy="2354100"/>
          </a:xfrm>
          <a:prstGeom prst="rect">
            <a:avLst/>
          </a:prstGeom>
          <a:noFill/>
          <a:ln>
            <a:noFill/>
          </a:ln>
        </p:spPr>
      </p:pic>
      <p:pic>
        <p:nvPicPr>
          <p:cNvPr id="312" name="Google Shape;312;p24"/>
          <p:cNvPicPr preferRelativeResize="0"/>
          <p:nvPr/>
        </p:nvPicPr>
        <p:blipFill rotWithShape="1">
          <a:blip r:embed="rId4">
            <a:alphaModFix/>
          </a:blip>
          <a:srcRect t="6513" b="6522"/>
          <a:stretch/>
        </p:blipFill>
        <p:spPr>
          <a:xfrm rot="-5400000">
            <a:off x="-891676" y="3412749"/>
            <a:ext cx="3514075" cy="3189399"/>
          </a:xfrm>
          <a:prstGeom prst="rect">
            <a:avLst/>
          </a:prstGeom>
          <a:noFill/>
          <a:ln>
            <a:noFill/>
          </a:ln>
        </p:spPr>
      </p:pic>
      <p:pic>
        <p:nvPicPr>
          <p:cNvPr id="313" name="Google Shape;313;p24"/>
          <p:cNvPicPr preferRelativeResize="0"/>
          <p:nvPr/>
        </p:nvPicPr>
        <p:blipFill rotWithShape="1">
          <a:blip r:embed="rId5">
            <a:alphaModFix/>
          </a:blip>
          <a:srcRect/>
          <a:stretch/>
        </p:blipFill>
        <p:spPr>
          <a:xfrm rot="-5400000">
            <a:off x="6763912" y="-1332863"/>
            <a:ext cx="3333750" cy="3086100"/>
          </a:xfrm>
          <a:prstGeom prst="rect">
            <a:avLst/>
          </a:prstGeom>
          <a:noFill/>
          <a:ln>
            <a:noFill/>
          </a:ln>
        </p:spPr>
      </p:pic>
      <p:pic>
        <p:nvPicPr>
          <p:cNvPr id="314" name="Google Shape;314;p24"/>
          <p:cNvPicPr preferRelativeResize="0"/>
          <p:nvPr/>
        </p:nvPicPr>
        <p:blipFill>
          <a:blip r:embed="rId6">
            <a:alphaModFix/>
          </a:blip>
          <a:stretch>
            <a:fillRect/>
          </a:stretch>
        </p:blipFill>
        <p:spPr>
          <a:xfrm rot="-5400000">
            <a:off x="-1336463" y="2451899"/>
            <a:ext cx="4403650" cy="4202226"/>
          </a:xfrm>
          <a:prstGeom prst="rect">
            <a:avLst/>
          </a:prstGeom>
          <a:noFill/>
          <a:ln>
            <a:noFill/>
          </a:ln>
        </p:spPr>
      </p:pic>
      <p:pic>
        <p:nvPicPr>
          <p:cNvPr id="315" name="Google Shape;315;p24"/>
          <p:cNvPicPr preferRelativeResize="0"/>
          <p:nvPr/>
        </p:nvPicPr>
        <p:blipFill rotWithShape="1">
          <a:blip r:embed="rId7">
            <a:alphaModFix/>
          </a:blip>
          <a:srcRect l="317" r="317"/>
          <a:stretch/>
        </p:blipFill>
        <p:spPr>
          <a:xfrm rot="-5400000">
            <a:off x="-403951" y="3288587"/>
            <a:ext cx="847725" cy="942975"/>
          </a:xfrm>
          <a:prstGeom prst="rect">
            <a:avLst/>
          </a:prstGeom>
          <a:noFill/>
          <a:ln>
            <a:noFill/>
          </a:ln>
        </p:spPr>
      </p:pic>
      <p:pic>
        <p:nvPicPr>
          <p:cNvPr id="316" name="Google Shape;316;p24"/>
          <p:cNvPicPr preferRelativeResize="0"/>
          <p:nvPr/>
        </p:nvPicPr>
        <p:blipFill rotWithShape="1">
          <a:blip r:embed="rId8">
            <a:alphaModFix/>
          </a:blip>
          <a:srcRect t="298" b="298"/>
          <a:stretch/>
        </p:blipFill>
        <p:spPr>
          <a:xfrm>
            <a:off x="6852486" y="3087713"/>
            <a:ext cx="5701228" cy="5143500"/>
          </a:xfrm>
          <a:prstGeom prst="rect">
            <a:avLst/>
          </a:prstGeom>
          <a:noFill/>
          <a:ln>
            <a:noFill/>
          </a:ln>
        </p:spPr>
      </p:pic>
      <p:pic>
        <p:nvPicPr>
          <p:cNvPr id="317" name="Google Shape;317;p24"/>
          <p:cNvPicPr preferRelativeResize="0"/>
          <p:nvPr/>
        </p:nvPicPr>
        <p:blipFill>
          <a:blip r:embed="rId6">
            <a:alphaModFix/>
          </a:blip>
          <a:stretch>
            <a:fillRect/>
          </a:stretch>
        </p:blipFill>
        <p:spPr>
          <a:xfrm rot="10800000">
            <a:off x="6365235" y="2562239"/>
            <a:ext cx="4403650" cy="4202226"/>
          </a:xfrm>
          <a:prstGeom prst="rect">
            <a:avLst/>
          </a:prstGeom>
          <a:noFill/>
          <a:ln>
            <a:noFill/>
          </a:ln>
        </p:spPr>
      </p:pic>
      <p:sp>
        <p:nvSpPr>
          <p:cNvPr id="318" name="Google Shape;318;p2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9" name="Google Shape;319;p24"/>
          <p:cNvSpPr txBox="1">
            <a:spLocks noGrp="1"/>
          </p:cNvSpPr>
          <p:nvPr>
            <p:ph type="title" idx="2"/>
          </p:nvPr>
        </p:nvSpPr>
        <p:spPr>
          <a:xfrm>
            <a:off x="720000" y="1540450"/>
            <a:ext cx="2161200" cy="288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20" name="Google Shape;320;p24"/>
          <p:cNvSpPr txBox="1">
            <a:spLocks noGrp="1"/>
          </p:cNvSpPr>
          <p:nvPr>
            <p:ph type="subTitle" idx="1"/>
          </p:nvPr>
        </p:nvSpPr>
        <p:spPr>
          <a:xfrm>
            <a:off x="720000" y="1877058"/>
            <a:ext cx="21612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21" name="Google Shape;321;p24"/>
          <p:cNvSpPr txBox="1">
            <a:spLocks noGrp="1"/>
          </p:cNvSpPr>
          <p:nvPr>
            <p:ph type="title" idx="3"/>
          </p:nvPr>
        </p:nvSpPr>
        <p:spPr>
          <a:xfrm>
            <a:off x="6265125" y="1540450"/>
            <a:ext cx="21612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22" name="Google Shape;322;p24"/>
          <p:cNvSpPr txBox="1">
            <a:spLocks noGrp="1"/>
          </p:cNvSpPr>
          <p:nvPr>
            <p:ph type="subTitle" idx="4"/>
          </p:nvPr>
        </p:nvSpPr>
        <p:spPr>
          <a:xfrm>
            <a:off x="6265125" y="1877058"/>
            <a:ext cx="2161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23" name="Google Shape;323;p24"/>
          <p:cNvSpPr txBox="1">
            <a:spLocks noGrp="1"/>
          </p:cNvSpPr>
          <p:nvPr>
            <p:ph type="title" idx="5"/>
          </p:nvPr>
        </p:nvSpPr>
        <p:spPr>
          <a:xfrm>
            <a:off x="720000" y="3336192"/>
            <a:ext cx="2161200" cy="288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24" name="Google Shape;324;p24"/>
          <p:cNvSpPr txBox="1">
            <a:spLocks noGrp="1"/>
          </p:cNvSpPr>
          <p:nvPr>
            <p:ph type="subTitle" idx="6"/>
          </p:nvPr>
        </p:nvSpPr>
        <p:spPr>
          <a:xfrm>
            <a:off x="720000" y="3672900"/>
            <a:ext cx="21612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25" name="Google Shape;325;p24"/>
          <p:cNvSpPr txBox="1">
            <a:spLocks noGrp="1"/>
          </p:cNvSpPr>
          <p:nvPr>
            <p:ph type="title" idx="7"/>
          </p:nvPr>
        </p:nvSpPr>
        <p:spPr>
          <a:xfrm>
            <a:off x="6265125" y="3336192"/>
            <a:ext cx="21612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26" name="Google Shape;326;p24"/>
          <p:cNvSpPr txBox="1">
            <a:spLocks noGrp="1"/>
          </p:cNvSpPr>
          <p:nvPr>
            <p:ph type="subTitle" idx="8"/>
          </p:nvPr>
        </p:nvSpPr>
        <p:spPr>
          <a:xfrm>
            <a:off x="6265125" y="3672900"/>
            <a:ext cx="2161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27"/>
        <p:cNvGrpSpPr/>
        <p:nvPr/>
      </p:nvGrpSpPr>
      <p:grpSpPr>
        <a:xfrm>
          <a:off x="0" y="0"/>
          <a:ext cx="0" cy="0"/>
          <a:chOff x="0" y="0"/>
          <a:chExt cx="0" cy="0"/>
        </a:xfrm>
      </p:grpSpPr>
      <p:pic>
        <p:nvPicPr>
          <p:cNvPr id="328" name="Google Shape;328;p25"/>
          <p:cNvPicPr preferRelativeResize="0"/>
          <p:nvPr/>
        </p:nvPicPr>
        <p:blipFill>
          <a:blip r:embed="rId2">
            <a:alphaModFix/>
          </a:blip>
          <a:stretch>
            <a:fillRect/>
          </a:stretch>
        </p:blipFill>
        <p:spPr>
          <a:xfrm rot="10800000">
            <a:off x="5955223" y="-1764149"/>
            <a:ext cx="4403650" cy="4202226"/>
          </a:xfrm>
          <a:prstGeom prst="rect">
            <a:avLst/>
          </a:prstGeom>
          <a:noFill/>
          <a:ln>
            <a:noFill/>
          </a:ln>
        </p:spPr>
      </p:pic>
      <p:pic>
        <p:nvPicPr>
          <p:cNvPr id="329" name="Google Shape;329;p25"/>
          <p:cNvPicPr preferRelativeResize="0"/>
          <p:nvPr/>
        </p:nvPicPr>
        <p:blipFill rotWithShape="1">
          <a:blip r:embed="rId3">
            <a:alphaModFix/>
          </a:blip>
          <a:srcRect/>
          <a:stretch/>
        </p:blipFill>
        <p:spPr>
          <a:xfrm rot="10800000">
            <a:off x="7266173" y="-1375761"/>
            <a:ext cx="3333750" cy="3086100"/>
          </a:xfrm>
          <a:prstGeom prst="rect">
            <a:avLst/>
          </a:prstGeom>
          <a:noFill/>
          <a:ln>
            <a:noFill/>
          </a:ln>
        </p:spPr>
      </p:pic>
      <p:pic>
        <p:nvPicPr>
          <p:cNvPr id="330" name="Google Shape;330;p25"/>
          <p:cNvPicPr preferRelativeResize="0"/>
          <p:nvPr/>
        </p:nvPicPr>
        <p:blipFill rotWithShape="1">
          <a:blip r:embed="rId4">
            <a:alphaModFix/>
          </a:blip>
          <a:srcRect t="6513" b="6522"/>
          <a:stretch/>
        </p:blipFill>
        <p:spPr>
          <a:xfrm rot="10800000">
            <a:off x="6844809" y="3343352"/>
            <a:ext cx="3514075" cy="3189399"/>
          </a:xfrm>
          <a:prstGeom prst="rect">
            <a:avLst/>
          </a:prstGeom>
          <a:noFill/>
          <a:ln>
            <a:noFill/>
          </a:ln>
        </p:spPr>
      </p:pic>
      <p:pic>
        <p:nvPicPr>
          <p:cNvPr id="331" name="Google Shape;331;p25"/>
          <p:cNvPicPr preferRelativeResize="0"/>
          <p:nvPr/>
        </p:nvPicPr>
        <p:blipFill rotWithShape="1">
          <a:blip r:embed="rId5">
            <a:alphaModFix/>
          </a:blip>
          <a:srcRect t="4170" b="4170"/>
          <a:stretch/>
        </p:blipFill>
        <p:spPr>
          <a:xfrm rot="10800000">
            <a:off x="7957823" y="2755714"/>
            <a:ext cx="3552825" cy="3381375"/>
          </a:xfrm>
          <a:prstGeom prst="rect">
            <a:avLst/>
          </a:prstGeom>
          <a:noFill/>
          <a:ln>
            <a:noFill/>
          </a:ln>
        </p:spPr>
      </p:pic>
      <p:pic>
        <p:nvPicPr>
          <p:cNvPr id="332" name="Google Shape;332;p25"/>
          <p:cNvPicPr preferRelativeResize="0"/>
          <p:nvPr/>
        </p:nvPicPr>
        <p:blipFill rotWithShape="1">
          <a:blip r:embed="rId6">
            <a:alphaModFix/>
          </a:blip>
          <a:srcRect/>
          <a:stretch/>
        </p:blipFill>
        <p:spPr>
          <a:xfrm rot="-7792361">
            <a:off x="-2793880" y="2214376"/>
            <a:ext cx="4535130" cy="5143501"/>
          </a:xfrm>
          <a:prstGeom prst="rect">
            <a:avLst/>
          </a:prstGeom>
          <a:noFill/>
          <a:ln>
            <a:noFill/>
          </a:ln>
        </p:spPr>
      </p:pic>
      <p:pic>
        <p:nvPicPr>
          <p:cNvPr id="333" name="Google Shape;333;p25"/>
          <p:cNvPicPr preferRelativeResize="0"/>
          <p:nvPr/>
        </p:nvPicPr>
        <p:blipFill>
          <a:blip r:embed="rId2">
            <a:alphaModFix/>
          </a:blip>
          <a:stretch>
            <a:fillRect/>
          </a:stretch>
        </p:blipFill>
        <p:spPr>
          <a:xfrm rot="9307639">
            <a:off x="-2306529" y="3006613"/>
            <a:ext cx="4403650" cy="4202226"/>
          </a:xfrm>
          <a:prstGeom prst="rect">
            <a:avLst/>
          </a:prstGeom>
          <a:noFill/>
          <a:ln>
            <a:noFill/>
          </a:ln>
        </p:spPr>
      </p:pic>
      <p:pic>
        <p:nvPicPr>
          <p:cNvPr id="334" name="Google Shape;334;p25"/>
          <p:cNvPicPr preferRelativeResize="0"/>
          <p:nvPr/>
        </p:nvPicPr>
        <p:blipFill>
          <a:blip r:embed="rId2">
            <a:alphaModFix/>
          </a:blip>
          <a:stretch>
            <a:fillRect/>
          </a:stretch>
        </p:blipFill>
        <p:spPr>
          <a:xfrm rot="10800000">
            <a:off x="-1374290" y="-2023036"/>
            <a:ext cx="4403650" cy="4202226"/>
          </a:xfrm>
          <a:prstGeom prst="rect">
            <a:avLst/>
          </a:prstGeom>
          <a:noFill/>
          <a:ln>
            <a:noFill/>
          </a:ln>
        </p:spPr>
      </p:pic>
      <p:pic>
        <p:nvPicPr>
          <p:cNvPr id="335" name="Google Shape;335;p25"/>
          <p:cNvPicPr preferRelativeResize="0"/>
          <p:nvPr/>
        </p:nvPicPr>
        <p:blipFill rotWithShape="1">
          <a:blip r:embed="rId4">
            <a:alphaModFix/>
          </a:blip>
          <a:srcRect l="79" r="79"/>
          <a:stretch/>
        </p:blipFill>
        <p:spPr>
          <a:xfrm rot="10800000">
            <a:off x="-1118739" y="-1764161"/>
            <a:ext cx="2733675" cy="2857500"/>
          </a:xfrm>
          <a:prstGeom prst="rect">
            <a:avLst/>
          </a:prstGeom>
          <a:noFill/>
          <a:ln>
            <a:noFill/>
          </a:ln>
        </p:spPr>
      </p:pic>
      <p:pic>
        <p:nvPicPr>
          <p:cNvPr id="336" name="Google Shape;336;p25"/>
          <p:cNvPicPr preferRelativeResize="0"/>
          <p:nvPr/>
        </p:nvPicPr>
        <p:blipFill rotWithShape="1">
          <a:blip r:embed="rId7">
            <a:alphaModFix/>
          </a:blip>
          <a:srcRect l="4170" r="4170"/>
          <a:stretch/>
        </p:blipFill>
        <p:spPr>
          <a:xfrm rot="10800000">
            <a:off x="-1155578" y="-1344786"/>
            <a:ext cx="2486025" cy="2581275"/>
          </a:xfrm>
          <a:prstGeom prst="rect">
            <a:avLst/>
          </a:prstGeom>
          <a:noFill/>
          <a:ln>
            <a:noFill/>
          </a:ln>
        </p:spPr>
      </p:pic>
      <p:sp>
        <p:nvSpPr>
          <p:cNvPr id="337" name="Google Shape;337;p2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8" name="Google Shape;338;p25"/>
          <p:cNvSpPr txBox="1">
            <a:spLocks noGrp="1"/>
          </p:cNvSpPr>
          <p:nvPr>
            <p:ph type="title" idx="2"/>
          </p:nvPr>
        </p:nvSpPr>
        <p:spPr>
          <a:xfrm>
            <a:off x="1925175" y="1266913"/>
            <a:ext cx="23364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9" name="Google Shape;339;p25"/>
          <p:cNvSpPr txBox="1">
            <a:spLocks noGrp="1"/>
          </p:cNvSpPr>
          <p:nvPr>
            <p:ph type="subTitle" idx="1"/>
          </p:nvPr>
        </p:nvSpPr>
        <p:spPr>
          <a:xfrm>
            <a:off x="1925175" y="1613738"/>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0" name="Google Shape;340;p25"/>
          <p:cNvSpPr txBox="1">
            <a:spLocks noGrp="1"/>
          </p:cNvSpPr>
          <p:nvPr>
            <p:ph type="title" idx="3"/>
          </p:nvPr>
        </p:nvSpPr>
        <p:spPr>
          <a:xfrm>
            <a:off x="5929425" y="2452900"/>
            <a:ext cx="23364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41" name="Google Shape;341;p25"/>
          <p:cNvSpPr txBox="1">
            <a:spLocks noGrp="1"/>
          </p:cNvSpPr>
          <p:nvPr>
            <p:ph type="subTitle" idx="4"/>
          </p:nvPr>
        </p:nvSpPr>
        <p:spPr>
          <a:xfrm>
            <a:off x="5929425" y="2799725"/>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2" name="Google Shape;342;p25"/>
          <p:cNvSpPr txBox="1">
            <a:spLocks noGrp="1"/>
          </p:cNvSpPr>
          <p:nvPr>
            <p:ph type="title" idx="5"/>
          </p:nvPr>
        </p:nvSpPr>
        <p:spPr>
          <a:xfrm>
            <a:off x="1925175" y="2452888"/>
            <a:ext cx="23364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43" name="Google Shape;343;p25"/>
          <p:cNvSpPr txBox="1">
            <a:spLocks noGrp="1"/>
          </p:cNvSpPr>
          <p:nvPr>
            <p:ph type="subTitle" idx="6"/>
          </p:nvPr>
        </p:nvSpPr>
        <p:spPr>
          <a:xfrm>
            <a:off x="1925175" y="2799813"/>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4" name="Google Shape;344;p25"/>
          <p:cNvSpPr txBox="1">
            <a:spLocks noGrp="1"/>
          </p:cNvSpPr>
          <p:nvPr>
            <p:ph type="title" idx="7"/>
          </p:nvPr>
        </p:nvSpPr>
        <p:spPr>
          <a:xfrm>
            <a:off x="1925175" y="3646175"/>
            <a:ext cx="23364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45" name="Google Shape;345;p25"/>
          <p:cNvSpPr txBox="1">
            <a:spLocks noGrp="1"/>
          </p:cNvSpPr>
          <p:nvPr>
            <p:ph type="subTitle" idx="8"/>
          </p:nvPr>
        </p:nvSpPr>
        <p:spPr>
          <a:xfrm>
            <a:off x="1925175" y="39931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6" name="Google Shape;346;p25"/>
          <p:cNvSpPr txBox="1">
            <a:spLocks noGrp="1"/>
          </p:cNvSpPr>
          <p:nvPr>
            <p:ph type="title" idx="9"/>
          </p:nvPr>
        </p:nvSpPr>
        <p:spPr>
          <a:xfrm>
            <a:off x="5929425" y="1266913"/>
            <a:ext cx="23364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47" name="Google Shape;347;p25"/>
          <p:cNvSpPr txBox="1">
            <a:spLocks noGrp="1"/>
          </p:cNvSpPr>
          <p:nvPr>
            <p:ph type="subTitle" idx="13"/>
          </p:nvPr>
        </p:nvSpPr>
        <p:spPr>
          <a:xfrm>
            <a:off x="5929425" y="1613738"/>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8" name="Google Shape;348;p25"/>
          <p:cNvSpPr txBox="1">
            <a:spLocks noGrp="1"/>
          </p:cNvSpPr>
          <p:nvPr>
            <p:ph type="title" idx="14"/>
          </p:nvPr>
        </p:nvSpPr>
        <p:spPr>
          <a:xfrm>
            <a:off x="5929425" y="3646175"/>
            <a:ext cx="2336400" cy="28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49" name="Google Shape;349;p25"/>
          <p:cNvSpPr txBox="1">
            <a:spLocks noGrp="1"/>
          </p:cNvSpPr>
          <p:nvPr>
            <p:ph type="subTitle" idx="15"/>
          </p:nvPr>
        </p:nvSpPr>
        <p:spPr>
          <a:xfrm>
            <a:off x="5929425" y="39931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50"/>
        <p:cNvGrpSpPr/>
        <p:nvPr/>
      </p:nvGrpSpPr>
      <p:grpSpPr>
        <a:xfrm>
          <a:off x="0" y="0"/>
          <a:ext cx="0" cy="0"/>
          <a:chOff x="0" y="0"/>
          <a:chExt cx="0" cy="0"/>
        </a:xfrm>
      </p:grpSpPr>
      <p:pic>
        <p:nvPicPr>
          <p:cNvPr id="351" name="Google Shape;351;p26"/>
          <p:cNvPicPr preferRelativeResize="0"/>
          <p:nvPr/>
        </p:nvPicPr>
        <p:blipFill rotWithShape="1">
          <a:blip r:embed="rId2">
            <a:alphaModFix/>
          </a:blip>
          <a:srcRect t="6513" b="6522"/>
          <a:stretch/>
        </p:blipFill>
        <p:spPr>
          <a:xfrm rot="10800000">
            <a:off x="7335822" y="-863323"/>
            <a:ext cx="3514075" cy="3189399"/>
          </a:xfrm>
          <a:prstGeom prst="rect">
            <a:avLst/>
          </a:prstGeom>
          <a:noFill/>
          <a:ln>
            <a:noFill/>
          </a:ln>
        </p:spPr>
      </p:pic>
      <p:pic>
        <p:nvPicPr>
          <p:cNvPr id="352" name="Google Shape;352;p26"/>
          <p:cNvPicPr preferRelativeResize="0"/>
          <p:nvPr/>
        </p:nvPicPr>
        <p:blipFill>
          <a:blip r:embed="rId3">
            <a:alphaModFix/>
          </a:blip>
          <a:stretch>
            <a:fillRect/>
          </a:stretch>
        </p:blipFill>
        <p:spPr>
          <a:xfrm rot="10800000">
            <a:off x="6891035" y="-1937299"/>
            <a:ext cx="4403650" cy="4202226"/>
          </a:xfrm>
          <a:prstGeom prst="rect">
            <a:avLst/>
          </a:prstGeom>
          <a:noFill/>
          <a:ln>
            <a:noFill/>
          </a:ln>
        </p:spPr>
      </p:pic>
      <p:pic>
        <p:nvPicPr>
          <p:cNvPr id="353" name="Google Shape;353;p26"/>
          <p:cNvPicPr preferRelativeResize="0"/>
          <p:nvPr/>
        </p:nvPicPr>
        <p:blipFill rotWithShape="1">
          <a:blip r:embed="rId4">
            <a:alphaModFix/>
          </a:blip>
          <a:srcRect/>
          <a:stretch/>
        </p:blipFill>
        <p:spPr>
          <a:xfrm rot="-5400000">
            <a:off x="6884986" y="-1508537"/>
            <a:ext cx="2366175" cy="2354100"/>
          </a:xfrm>
          <a:prstGeom prst="rect">
            <a:avLst/>
          </a:prstGeom>
          <a:noFill/>
          <a:ln>
            <a:noFill/>
          </a:ln>
        </p:spPr>
      </p:pic>
      <p:pic>
        <p:nvPicPr>
          <p:cNvPr id="354" name="Google Shape;354;p26"/>
          <p:cNvPicPr preferRelativeResize="0"/>
          <p:nvPr/>
        </p:nvPicPr>
        <p:blipFill rotWithShape="1">
          <a:blip r:embed="rId5">
            <a:alphaModFix/>
          </a:blip>
          <a:srcRect/>
          <a:stretch/>
        </p:blipFill>
        <p:spPr>
          <a:xfrm>
            <a:off x="-1095324" y="-1318078"/>
            <a:ext cx="3333750" cy="3086100"/>
          </a:xfrm>
          <a:prstGeom prst="rect">
            <a:avLst/>
          </a:prstGeom>
          <a:noFill/>
          <a:ln>
            <a:noFill/>
          </a:ln>
        </p:spPr>
      </p:pic>
      <p:pic>
        <p:nvPicPr>
          <p:cNvPr id="355" name="Google Shape;355;p26"/>
          <p:cNvPicPr preferRelativeResize="0"/>
          <p:nvPr/>
        </p:nvPicPr>
        <p:blipFill>
          <a:blip r:embed="rId3">
            <a:alphaModFix/>
          </a:blip>
          <a:stretch>
            <a:fillRect/>
          </a:stretch>
        </p:blipFill>
        <p:spPr>
          <a:xfrm>
            <a:off x="-2165236" y="-1876141"/>
            <a:ext cx="4403650" cy="4202226"/>
          </a:xfrm>
          <a:prstGeom prst="rect">
            <a:avLst/>
          </a:prstGeom>
          <a:noFill/>
          <a:ln>
            <a:noFill/>
          </a:ln>
        </p:spPr>
      </p:pic>
      <p:pic>
        <p:nvPicPr>
          <p:cNvPr id="356" name="Google Shape;356;p26"/>
          <p:cNvPicPr preferRelativeResize="0"/>
          <p:nvPr/>
        </p:nvPicPr>
        <p:blipFill>
          <a:blip r:embed="rId3">
            <a:alphaModFix/>
          </a:blip>
          <a:stretch>
            <a:fillRect/>
          </a:stretch>
        </p:blipFill>
        <p:spPr>
          <a:xfrm rot="10800000">
            <a:off x="-1036077" y="2729451"/>
            <a:ext cx="4403650" cy="4202226"/>
          </a:xfrm>
          <a:prstGeom prst="rect">
            <a:avLst/>
          </a:prstGeom>
          <a:noFill/>
          <a:ln>
            <a:noFill/>
          </a:ln>
        </p:spPr>
      </p:pic>
      <p:pic>
        <p:nvPicPr>
          <p:cNvPr id="357" name="Google Shape;357;p26"/>
          <p:cNvPicPr preferRelativeResize="0"/>
          <p:nvPr/>
        </p:nvPicPr>
        <p:blipFill rotWithShape="1">
          <a:blip r:embed="rId2">
            <a:alphaModFix/>
          </a:blip>
          <a:srcRect l="79" r="79"/>
          <a:stretch/>
        </p:blipFill>
        <p:spPr>
          <a:xfrm rot="10800000">
            <a:off x="-344852" y="3620277"/>
            <a:ext cx="2733675" cy="2857500"/>
          </a:xfrm>
          <a:prstGeom prst="rect">
            <a:avLst/>
          </a:prstGeom>
          <a:noFill/>
          <a:ln>
            <a:noFill/>
          </a:ln>
        </p:spPr>
      </p:pic>
      <p:pic>
        <p:nvPicPr>
          <p:cNvPr id="358" name="Google Shape;358;p26"/>
          <p:cNvPicPr preferRelativeResize="0"/>
          <p:nvPr/>
        </p:nvPicPr>
        <p:blipFill rotWithShape="1">
          <a:blip r:embed="rId6">
            <a:alphaModFix/>
          </a:blip>
          <a:srcRect l="4170" r="4170"/>
          <a:stretch/>
        </p:blipFill>
        <p:spPr>
          <a:xfrm rot="10800000">
            <a:off x="-1429890" y="3896502"/>
            <a:ext cx="2486025" cy="2581275"/>
          </a:xfrm>
          <a:prstGeom prst="rect">
            <a:avLst/>
          </a:prstGeom>
          <a:noFill/>
          <a:ln>
            <a:noFill/>
          </a:ln>
        </p:spPr>
      </p:pic>
      <p:pic>
        <p:nvPicPr>
          <p:cNvPr id="359" name="Google Shape;359;p26"/>
          <p:cNvPicPr preferRelativeResize="0"/>
          <p:nvPr/>
        </p:nvPicPr>
        <p:blipFill rotWithShape="1">
          <a:blip r:embed="rId7">
            <a:alphaModFix/>
          </a:blip>
          <a:srcRect/>
          <a:stretch/>
        </p:blipFill>
        <p:spPr>
          <a:xfrm rot="4500000">
            <a:off x="6694162" y="2762972"/>
            <a:ext cx="4535129" cy="5143500"/>
          </a:xfrm>
          <a:prstGeom prst="rect">
            <a:avLst/>
          </a:prstGeom>
          <a:noFill/>
          <a:ln>
            <a:noFill/>
          </a:ln>
        </p:spPr>
      </p:pic>
      <p:pic>
        <p:nvPicPr>
          <p:cNvPr id="360" name="Google Shape;360;p26"/>
          <p:cNvPicPr preferRelativeResize="0"/>
          <p:nvPr/>
        </p:nvPicPr>
        <p:blipFill>
          <a:blip r:embed="rId3">
            <a:alphaModFix/>
          </a:blip>
          <a:stretch>
            <a:fillRect/>
          </a:stretch>
        </p:blipFill>
        <p:spPr>
          <a:xfrm>
            <a:off x="6186914" y="2478809"/>
            <a:ext cx="4403650" cy="4202226"/>
          </a:xfrm>
          <a:prstGeom prst="rect">
            <a:avLst/>
          </a:prstGeom>
          <a:noFill/>
          <a:ln>
            <a:noFill/>
          </a:ln>
        </p:spPr>
      </p:pic>
      <p:sp>
        <p:nvSpPr>
          <p:cNvPr id="361" name="Google Shape;361;p26"/>
          <p:cNvSpPr txBox="1">
            <a:spLocks noGrp="1"/>
          </p:cNvSpPr>
          <p:nvPr>
            <p:ph type="title" hasCustomPrompt="1"/>
          </p:nvPr>
        </p:nvSpPr>
        <p:spPr>
          <a:xfrm>
            <a:off x="6149700" y="3352330"/>
            <a:ext cx="2274300" cy="42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62" name="Google Shape;362;p26"/>
          <p:cNvSpPr txBox="1">
            <a:spLocks noGrp="1"/>
          </p:cNvSpPr>
          <p:nvPr>
            <p:ph type="subTitle" idx="1"/>
          </p:nvPr>
        </p:nvSpPr>
        <p:spPr>
          <a:xfrm>
            <a:off x="6149700" y="3843577"/>
            <a:ext cx="22743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3" name="Google Shape;363;p26"/>
          <p:cNvSpPr txBox="1">
            <a:spLocks noGrp="1"/>
          </p:cNvSpPr>
          <p:nvPr>
            <p:ph type="title" idx="2" hasCustomPrompt="1"/>
          </p:nvPr>
        </p:nvSpPr>
        <p:spPr>
          <a:xfrm>
            <a:off x="3434850" y="3352326"/>
            <a:ext cx="2274300" cy="42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64" name="Google Shape;364;p26"/>
          <p:cNvSpPr txBox="1">
            <a:spLocks noGrp="1"/>
          </p:cNvSpPr>
          <p:nvPr>
            <p:ph type="subTitle" idx="3"/>
          </p:nvPr>
        </p:nvSpPr>
        <p:spPr>
          <a:xfrm>
            <a:off x="3434850" y="3843570"/>
            <a:ext cx="22743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5" name="Google Shape;365;p26"/>
          <p:cNvSpPr txBox="1">
            <a:spLocks noGrp="1"/>
          </p:cNvSpPr>
          <p:nvPr>
            <p:ph type="title" idx="4" hasCustomPrompt="1"/>
          </p:nvPr>
        </p:nvSpPr>
        <p:spPr>
          <a:xfrm>
            <a:off x="720000" y="3352328"/>
            <a:ext cx="2274300" cy="42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66" name="Google Shape;366;p26"/>
          <p:cNvSpPr txBox="1">
            <a:spLocks noGrp="1"/>
          </p:cNvSpPr>
          <p:nvPr>
            <p:ph type="subTitle" idx="5"/>
          </p:nvPr>
        </p:nvSpPr>
        <p:spPr>
          <a:xfrm>
            <a:off x="720000" y="3843575"/>
            <a:ext cx="22743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7" name="Google Shape;367;p26"/>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2">
  <p:cSld name="BLANK_1_1_1_1_1_1_4">
    <p:spTree>
      <p:nvGrpSpPr>
        <p:cNvPr id="1" name="Shape 368"/>
        <p:cNvGrpSpPr/>
        <p:nvPr/>
      </p:nvGrpSpPr>
      <p:grpSpPr>
        <a:xfrm>
          <a:off x="0" y="0"/>
          <a:ext cx="0" cy="0"/>
          <a:chOff x="0" y="0"/>
          <a:chExt cx="0" cy="0"/>
        </a:xfrm>
      </p:grpSpPr>
      <p:pic>
        <p:nvPicPr>
          <p:cNvPr id="369" name="Google Shape;369;p27"/>
          <p:cNvPicPr preferRelativeResize="0"/>
          <p:nvPr/>
        </p:nvPicPr>
        <p:blipFill rotWithShape="1">
          <a:blip r:embed="rId2">
            <a:alphaModFix/>
          </a:blip>
          <a:srcRect/>
          <a:stretch/>
        </p:blipFill>
        <p:spPr>
          <a:xfrm>
            <a:off x="-116849" y="-1394866"/>
            <a:ext cx="3333750" cy="3086100"/>
          </a:xfrm>
          <a:prstGeom prst="rect">
            <a:avLst/>
          </a:prstGeom>
          <a:noFill/>
          <a:ln>
            <a:noFill/>
          </a:ln>
        </p:spPr>
      </p:pic>
      <p:pic>
        <p:nvPicPr>
          <p:cNvPr id="370" name="Google Shape;370;p27"/>
          <p:cNvPicPr preferRelativeResize="0"/>
          <p:nvPr/>
        </p:nvPicPr>
        <p:blipFill>
          <a:blip r:embed="rId3">
            <a:alphaModFix/>
          </a:blip>
          <a:stretch>
            <a:fillRect/>
          </a:stretch>
        </p:blipFill>
        <p:spPr>
          <a:xfrm>
            <a:off x="-2296274" y="2566572"/>
            <a:ext cx="4403650" cy="4202226"/>
          </a:xfrm>
          <a:prstGeom prst="rect">
            <a:avLst/>
          </a:prstGeom>
          <a:noFill/>
          <a:ln>
            <a:noFill/>
          </a:ln>
        </p:spPr>
      </p:pic>
      <p:pic>
        <p:nvPicPr>
          <p:cNvPr id="371" name="Google Shape;371;p27"/>
          <p:cNvPicPr preferRelativeResize="0"/>
          <p:nvPr/>
        </p:nvPicPr>
        <p:blipFill rotWithShape="1">
          <a:blip r:embed="rId4">
            <a:alphaModFix/>
          </a:blip>
          <a:srcRect/>
          <a:stretch/>
        </p:blipFill>
        <p:spPr>
          <a:xfrm>
            <a:off x="-1091524" y="2984110"/>
            <a:ext cx="2366175" cy="2354100"/>
          </a:xfrm>
          <a:prstGeom prst="rect">
            <a:avLst/>
          </a:prstGeom>
          <a:noFill/>
          <a:ln>
            <a:noFill/>
          </a:ln>
        </p:spPr>
      </p:pic>
      <p:pic>
        <p:nvPicPr>
          <p:cNvPr id="372" name="Google Shape;372;p27"/>
          <p:cNvPicPr preferRelativeResize="0"/>
          <p:nvPr/>
        </p:nvPicPr>
        <p:blipFill rotWithShape="1">
          <a:blip r:embed="rId5">
            <a:alphaModFix/>
          </a:blip>
          <a:srcRect t="317" b="317"/>
          <a:stretch/>
        </p:blipFill>
        <p:spPr>
          <a:xfrm>
            <a:off x="-28624" y="1071197"/>
            <a:ext cx="904875" cy="1000125"/>
          </a:xfrm>
          <a:prstGeom prst="rect">
            <a:avLst/>
          </a:prstGeom>
          <a:noFill/>
          <a:ln>
            <a:noFill/>
          </a:ln>
        </p:spPr>
      </p:pic>
      <p:pic>
        <p:nvPicPr>
          <p:cNvPr id="373" name="Google Shape;373;p27"/>
          <p:cNvPicPr preferRelativeResize="0"/>
          <p:nvPr/>
        </p:nvPicPr>
        <p:blipFill rotWithShape="1">
          <a:blip r:embed="rId6">
            <a:alphaModFix/>
          </a:blip>
          <a:srcRect/>
          <a:stretch/>
        </p:blipFill>
        <p:spPr>
          <a:xfrm rot="4500000">
            <a:off x="6101712" y="2355485"/>
            <a:ext cx="4535129" cy="5143500"/>
          </a:xfrm>
          <a:prstGeom prst="rect">
            <a:avLst/>
          </a:prstGeom>
          <a:noFill/>
          <a:ln>
            <a:noFill/>
          </a:ln>
        </p:spPr>
      </p:pic>
      <p:pic>
        <p:nvPicPr>
          <p:cNvPr id="374" name="Google Shape;374;p27"/>
          <p:cNvPicPr preferRelativeResize="0"/>
          <p:nvPr/>
        </p:nvPicPr>
        <p:blipFill>
          <a:blip r:embed="rId3">
            <a:alphaModFix/>
          </a:blip>
          <a:stretch>
            <a:fillRect/>
          </a:stretch>
        </p:blipFill>
        <p:spPr>
          <a:xfrm>
            <a:off x="5920214" y="2357022"/>
            <a:ext cx="4403650" cy="4202226"/>
          </a:xfrm>
          <a:prstGeom prst="rect">
            <a:avLst/>
          </a:prstGeom>
          <a:noFill/>
          <a:ln>
            <a:noFill/>
          </a:ln>
        </p:spPr>
      </p:pic>
      <p:pic>
        <p:nvPicPr>
          <p:cNvPr id="375" name="Google Shape;375;p27"/>
          <p:cNvPicPr preferRelativeResize="0"/>
          <p:nvPr/>
        </p:nvPicPr>
        <p:blipFill>
          <a:blip r:embed="rId3">
            <a:alphaModFix/>
          </a:blip>
          <a:stretch>
            <a:fillRect/>
          </a:stretch>
        </p:blipFill>
        <p:spPr>
          <a:xfrm>
            <a:off x="-1778011" y="-1549016"/>
            <a:ext cx="4403650" cy="4202226"/>
          </a:xfrm>
          <a:prstGeom prst="rect">
            <a:avLst/>
          </a:prstGeom>
          <a:noFill/>
          <a:ln>
            <a:noFill/>
          </a:ln>
        </p:spPr>
      </p:pic>
      <p:pic>
        <p:nvPicPr>
          <p:cNvPr id="376" name="Google Shape;376;p27"/>
          <p:cNvPicPr preferRelativeResize="0"/>
          <p:nvPr/>
        </p:nvPicPr>
        <p:blipFill>
          <a:blip r:embed="rId3">
            <a:alphaModFix/>
          </a:blip>
          <a:stretch>
            <a:fillRect/>
          </a:stretch>
        </p:blipFill>
        <p:spPr>
          <a:xfrm>
            <a:off x="5298251" y="-1549016"/>
            <a:ext cx="4403650" cy="4202226"/>
          </a:xfrm>
          <a:prstGeom prst="rect">
            <a:avLst/>
          </a:prstGeom>
          <a:noFill/>
          <a:ln>
            <a:noFill/>
          </a:ln>
        </p:spPr>
      </p:pic>
      <p:pic>
        <p:nvPicPr>
          <p:cNvPr id="377" name="Google Shape;377;p27"/>
          <p:cNvPicPr preferRelativeResize="0"/>
          <p:nvPr/>
        </p:nvPicPr>
        <p:blipFill rotWithShape="1">
          <a:blip r:embed="rId7">
            <a:alphaModFix/>
          </a:blip>
          <a:srcRect t="6513" b="6522"/>
          <a:stretch/>
        </p:blipFill>
        <p:spPr>
          <a:xfrm>
            <a:off x="-10" y="3579410"/>
            <a:ext cx="3514075" cy="3189399"/>
          </a:xfrm>
          <a:prstGeom prst="rect">
            <a:avLst/>
          </a:prstGeom>
          <a:noFill/>
          <a:ln>
            <a:noFill/>
          </a:ln>
        </p:spPr>
      </p:pic>
      <p:pic>
        <p:nvPicPr>
          <p:cNvPr id="378" name="Google Shape;378;p27"/>
          <p:cNvPicPr preferRelativeResize="0"/>
          <p:nvPr/>
        </p:nvPicPr>
        <p:blipFill rotWithShape="1">
          <a:blip r:embed="rId8">
            <a:alphaModFix/>
          </a:blip>
          <a:srcRect l="317" r="317"/>
          <a:stretch/>
        </p:blipFill>
        <p:spPr>
          <a:xfrm>
            <a:off x="8521476" y="2100259"/>
            <a:ext cx="847725" cy="942975"/>
          </a:xfrm>
          <a:prstGeom prst="rect">
            <a:avLst/>
          </a:prstGeom>
          <a:noFill/>
          <a:ln>
            <a:noFill/>
          </a:ln>
        </p:spPr>
      </p:pic>
      <p:pic>
        <p:nvPicPr>
          <p:cNvPr id="379" name="Google Shape;379;p27"/>
          <p:cNvPicPr preferRelativeResize="0"/>
          <p:nvPr/>
        </p:nvPicPr>
        <p:blipFill rotWithShape="1">
          <a:blip r:embed="rId7">
            <a:alphaModFix/>
          </a:blip>
          <a:srcRect l="79" r="79"/>
          <a:stretch/>
        </p:blipFill>
        <p:spPr>
          <a:xfrm>
            <a:off x="5952739" y="-1133503"/>
            <a:ext cx="2733675" cy="2857500"/>
          </a:xfrm>
          <a:prstGeom prst="rect">
            <a:avLst/>
          </a:prstGeom>
          <a:noFill/>
          <a:ln>
            <a:noFill/>
          </a:ln>
        </p:spPr>
      </p:pic>
      <p:pic>
        <p:nvPicPr>
          <p:cNvPr id="380" name="Google Shape;380;p27"/>
          <p:cNvPicPr preferRelativeResize="0"/>
          <p:nvPr/>
        </p:nvPicPr>
        <p:blipFill rotWithShape="1">
          <a:blip r:embed="rId9">
            <a:alphaModFix/>
          </a:blip>
          <a:srcRect l="4170" r="4170"/>
          <a:stretch/>
        </p:blipFill>
        <p:spPr>
          <a:xfrm>
            <a:off x="7444689" y="-588228"/>
            <a:ext cx="2486025" cy="2581275"/>
          </a:xfrm>
          <a:prstGeom prst="rect">
            <a:avLst/>
          </a:prstGeom>
          <a:noFill/>
          <a:ln>
            <a:noFill/>
          </a:ln>
        </p:spPr>
      </p:pic>
      <p:sp>
        <p:nvSpPr>
          <p:cNvPr id="381" name="Google Shape;381;p27"/>
          <p:cNvSpPr txBox="1">
            <a:spLocks noGrp="1"/>
          </p:cNvSpPr>
          <p:nvPr>
            <p:ph type="title" hasCustomPrompt="1"/>
          </p:nvPr>
        </p:nvSpPr>
        <p:spPr>
          <a:xfrm>
            <a:off x="1982100" y="540000"/>
            <a:ext cx="51798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82" name="Google Shape;382;p27"/>
          <p:cNvSpPr txBox="1">
            <a:spLocks noGrp="1"/>
          </p:cNvSpPr>
          <p:nvPr>
            <p:ph type="subTitle" idx="1"/>
          </p:nvPr>
        </p:nvSpPr>
        <p:spPr>
          <a:xfrm>
            <a:off x="1982100" y="1345675"/>
            <a:ext cx="5179800" cy="345600"/>
          </a:xfrm>
          <a:prstGeom prst="rect">
            <a:avLst/>
          </a:prstGeom>
          <a:solidFill>
            <a:schemeClr val="dk1"/>
          </a:solidFill>
          <a:effectLst>
            <a:outerShdw dist="47625" dir="2880000" algn="bl" rotWithShape="0">
              <a:schemeClr val="dk2"/>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3" name="Google Shape;383;p27"/>
          <p:cNvSpPr txBox="1">
            <a:spLocks noGrp="1"/>
          </p:cNvSpPr>
          <p:nvPr>
            <p:ph type="title" idx="2" hasCustomPrompt="1"/>
          </p:nvPr>
        </p:nvSpPr>
        <p:spPr>
          <a:xfrm>
            <a:off x="1982100" y="1996142"/>
            <a:ext cx="51798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84" name="Google Shape;384;p27"/>
          <p:cNvSpPr txBox="1">
            <a:spLocks noGrp="1"/>
          </p:cNvSpPr>
          <p:nvPr>
            <p:ph type="subTitle" idx="3"/>
          </p:nvPr>
        </p:nvSpPr>
        <p:spPr>
          <a:xfrm>
            <a:off x="1982100" y="2801774"/>
            <a:ext cx="5179800" cy="345600"/>
          </a:xfrm>
          <a:prstGeom prst="rect">
            <a:avLst/>
          </a:prstGeom>
          <a:solidFill>
            <a:schemeClr val="dk1"/>
          </a:solidFill>
          <a:effectLst>
            <a:outerShdw dist="47625" dir="2880000" algn="bl" rotWithShape="0">
              <a:schemeClr val="dk2"/>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5" name="Google Shape;385;p27"/>
          <p:cNvSpPr txBox="1">
            <a:spLocks noGrp="1"/>
          </p:cNvSpPr>
          <p:nvPr>
            <p:ph type="title" idx="4" hasCustomPrompt="1"/>
          </p:nvPr>
        </p:nvSpPr>
        <p:spPr>
          <a:xfrm>
            <a:off x="1982100" y="3452296"/>
            <a:ext cx="51798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86" name="Google Shape;386;p27"/>
          <p:cNvSpPr txBox="1">
            <a:spLocks noGrp="1"/>
          </p:cNvSpPr>
          <p:nvPr>
            <p:ph type="subTitle" idx="5"/>
          </p:nvPr>
        </p:nvSpPr>
        <p:spPr>
          <a:xfrm>
            <a:off x="1982100" y="4257925"/>
            <a:ext cx="5179800" cy="345600"/>
          </a:xfrm>
          <a:prstGeom prst="rect">
            <a:avLst/>
          </a:prstGeom>
          <a:solidFill>
            <a:schemeClr val="dk1"/>
          </a:solidFill>
          <a:effectLst>
            <a:outerShdw dist="47625" dir="2880000" algn="bl" rotWithShape="0">
              <a:schemeClr val="dk2"/>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t="6513" b="6522"/>
          <a:stretch/>
        </p:blipFill>
        <p:spPr>
          <a:xfrm rot="10800000">
            <a:off x="7057184" y="-1216323"/>
            <a:ext cx="3514075" cy="3189399"/>
          </a:xfrm>
          <a:prstGeom prst="rect">
            <a:avLst/>
          </a:prstGeom>
          <a:noFill/>
          <a:ln>
            <a:noFill/>
          </a:ln>
        </p:spPr>
      </p:pic>
      <p:pic>
        <p:nvPicPr>
          <p:cNvPr id="26" name="Google Shape;26;p3"/>
          <p:cNvPicPr preferRelativeResize="0"/>
          <p:nvPr/>
        </p:nvPicPr>
        <p:blipFill rotWithShape="1">
          <a:blip r:embed="rId3">
            <a:alphaModFix/>
          </a:blip>
          <a:srcRect t="298" b="298"/>
          <a:stretch/>
        </p:blipFill>
        <p:spPr>
          <a:xfrm>
            <a:off x="7300361" y="464613"/>
            <a:ext cx="5701228" cy="5143500"/>
          </a:xfrm>
          <a:prstGeom prst="rect">
            <a:avLst/>
          </a:prstGeom>
          <a:noFill/>
          <a:ln>
            <a:noFill/>
          </a:ln>
        </p:spPr>
      </p:pic>
      <p:pic>
        <p:nvPicPr>
          <p:cNvPr id="27" name="Google Shape;27;p3"/>
          <p:cNvPicPr preferRelativeResize="0"/>
          <p:nvPr/>
        </p:nvPicPr>
        <p:blipFill>
          <a:blip r:embed="rId4">
            <a:alphaModFix/>
          </a:blip>
          <a:stretch>
            <a:fillRect/>
          </a:stretch>
        </p:blipFill>
        <p:spPr>
          <a:xfrm rot="10800000">
            <a:off x="5820885" y="-1722724"/>
            <a:ext cx="4403650" cy="4202226"/>
          </a:xfrm>
          <a:prstGeom prst="rect">
            <a:avLst/>
          </a:prstGeom>
          <a:noFill/>
          <a:ln>
            <a:noFill/>
          </a:ln>
        </p:spPr>
      </p:pic>
      <p:pic>
        <p:nvPicPr>
          <p:cNvPr id="28" name="Google Shape;28;p3"/>
          <p:cNvPicPr preferRelativeResize="0"/>
          <p:nvPr/>
        </p:nvPicPr>
        <p:blipFill>
          <a:blip r:embed="rId4">
            <a:alphaModFix/>
          </a:blip>
          <a:stretch>
            <a:fillRect/>
          </a:stretch>
        </p:blipFill>
        <p:spPr>
          <a:xfrm rot="10800000">
            <a:off x="5986585" y="2665776"/>
            <a:ext cx="4403650" cy="4202226"/>
          </a:xfrm>
          <a:prstGeom prst="rect">
            <a:avLst/>
          </a:prstGeom>
          <a:noFill/>
          <a:ln>
            <a:noFill/>
          </a:ln>
        </p:spPr>
      </p:pic>
      <p:pic>
        <p:nvPicPr>
          <p:cNvPr id="29" name="Google Shape;29;p3"/>
          <p:cNvPicPr preferRelativeResize="0"/>
          <p:nvPr/>
        </p:nvPicPr>
        <p:blipFill rotWithShape="1">
          <a:blip r:embed="rId5">
            <a:alphaModFix/>
          </a:blip>
          <a:srcRect l="317" r="317"/>
          <a:stretch/>
        </p:blipFill>
        <p:spPr>
          <a:xfrm rot="10800000">
            <a:off x="5686098" y="68002"/>
            <a:ext cx="847725" cy="942975"/>
          </a:xfrm>
          <a:prstGeom prst="rect">
            <a:avLst/>
          </a:prstGeom>
          <a:noFill/>
          <a:ln>
            <a:noFill/>
          </a:ln>
        </p:spPr>
      </p:pic>
      <p:pic>
        <p:nvPicPr>
          <p:cNvPr id="30" name="Google Shape;30;p3"/>
          <p:cNvPicPr preferRelativeResize="0"/>
          <p:nvPr/>
        </p:nvPicPr>
        <p:blipFill rotWithShape="1">
          <a:blip r:embed="rId2">
            <a:alphaModFix/>
          </a:blip>
          <a:srcRect l="79" r="79"/>
          <a:stretch/>
        </p:blipFill>
        <p:spPr>
          <a:xfrm rot="10800000">
            <a:off x="6821561" y="3809227"/>
            <a:ext cx="2733675" cy="2857500"/>
          </a:xfrm>
          <a:prstGeom prst="rect">
            <a:avLst/>
          </a:prstGeom>
          <a:noFill/>
          <a:ln>
            <a:noFill/>
          </a:ln>
        </p:spPr>
      </p:pic>
      <p:pic>
        <p:nvPicPr>
          <p:cNvPr id="31" name="Google Shape;31;p3"/>
          <p:cNvPicPr preferRelativeResize="0"/>
          <p:nvPr/>
        </p:nvPicPr>
        <p:blipFill rotWithShape="1">
          <a:blip r:embed="rId6">
            <a:alphaModFix/>
          </a:blip>
          <a:srcRect/>
          <a:stretch/>
        </p:blipFill>
        <p:spPr>
          <a:xfrm rot="10800000">
            <a:off x="-1163190" y="3060952"/>
            <a:ext cx="3333750" cy="3086100"/>
          </a:xfrm>
          <a:prstGeom prst="rect">
            <a:avLst/>
          </a:prstGeom>
          <a:noFill/>
          <a:ln>
            <a:noFill/>
          </a:ln>
        </p:spPr>
      </p:pic>
      <p:pic>
        <p:nvPicPr>
          <p:cNvPr id="32" name="Google Shape;32;p3"/>
          <p:cNvPicPr preferRelativeResize="0"/>
          <p:nvPr/>
        </p:nvPicPr>
        <p:blipFill rotWithShape="1">
          <a:blip r:embed="rId7">
            <a:alphaModFix/>
          </a:blip>
          <a:srcRect l="4279" r="4288"/>
          <a:stretch/>
        </p:blipFill>
        <p:spPr>
          <a:xfrm rot="10800000">
            <a:off x="-952386" y="-2364825"/>
            <a:ext cx="4928442" cy="5143501"/>
          </a:xfrm>
          <a:prstGeom prst="rect">
            <a:avLst/>
          </a:prstGeom>
          <a:noFill/>
          <a:ln>
            <a:noFill/>
          </a:ln>
        </p:spPr>
      </p:pic>
      <p:pic>
        <p:nvPicPr>
          <p:cNvPr id="33" name="Google Shape;33;p3"/>
          <p:cNvPicPr preferRelativeResize="0"/>
          <p:nvPr/>
        </p:nvPicPr>
        <p:blipFill>
          <a:blip r:embed="rId4">
            <a:alphaModFix/>
          </a:blip>
          <a:stretch>
            <a:fillRect/>
          </a:stretch>
        </p:blipFill>
        <p:spPr>
          <a:xfrm rot="10800000">
            <a:off x="-1276090" y="-1114511"/>
            <a:ext cx="4403650" cy="4202226"/>
          </a:xfrm>
          <a:prstGeom prst="rect">
            <a:avLst/>
          </a:prstGeom>
          <a:noFill/>
          <a:ln>
            <a:noFill/>
          </a:ln>
        </p:spPr>
      </p:pic>
      <p:pic>
        <p:nvPicPr>
          <p:cNvPr id="34" name="Google Shape;34;p3"/>
          <p:cNvPicPr preferRelativeResize="0"/>
          <p:nvPr/>
        </p:nvPicPr>
        <p:blipFill rotWithShape="1">
          <a:blip r:embed="rId8">
            <a:alphaModFix/>
          </a:blip>
          <a:srcRect/>
          <a:stretch/>
        </p:blipFill>
        <p:spPr>
          <a:xfrm rot="10800000">
            <a:off x="-522527" y="628826"/>
            <a:ext cx="2366175" cy="2354100"/>
          </a:xfrm>
          <a:prstGeom prst="rect">
            <a:avLst/>
          </a:prstGeom>
          <a:noFill/>
          <a:ln>
            <a:noFill/>
          </a:ln>
        </p:spPr>
      </p:pic>
      <p:pic>
        <p:nvPicPr>
          <p:cNvPr id="35" name="Google Shape;35;p3"/>
          <p:cNvPicPr preferRelativeResize="0"/>
          <p:nvPr/>
        </p:nvPicPr>
        <p:blipFill rotWithShape="1">
          <a:blip r:embed="rId9">
            <a:alphaModFix/>
          </a:blip>
          <a:srcRect t="317" b="317"/>
          <a:stretch/>
        </p:blipFill>
        <p:spPr>
          <a:xfrm rot="10800000">
            <a:off x="1156460" y="4421739"/>
            <a:ext cx="904875" cy="1000125"/>
          </a:xfrm>
          <a:prstGeom prst="rect">
            <a:avLst/>
          </a:prstGeom>
          <a:noFill/>
          <a:ln>
            <a:noFill/>
          </a:ln>
        </p:spPr>
      </p:pic>
      <p:sp>
        <p:nvSpPr>
          <p:cNvPr id="36" name="Google Shape;36;p3"/>
          <p:cNvSpPr txBox="1">
            <a:spLocks noGrp="1"/>
          </p:cNvSpPr>
          <p:nvPr>
            <p:ph type="title"/>
          </p:nvPr>
        </p:nvSpPr>
        <p:spPr>
          <a:xfrm>
            <a:off x="2466450" y="2937275"/>
            <a:ext cx="4211100" cy="621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7" name="Google Shape;37;p3"/>
          <p:cNvSpPr txBox="1">
            <a:spLocks noGrp="1"/>
          </p:cNvSpPr>
          <p:nvPr>
            <p:ph type="title" idx="2" hasCustomPrompt="1"/>
          </p:nvPr>
        </p:nvSpPr>
        <p:spPr>
          <a:xfrm>
            <a:off x="3976050" y="1384975"/>
            <a:ext cx="1191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8" name="Google Shape;38;p3"/>
          <p:cNvSpPr txBox="1">
            <a:spLocks noGrp="1"/>
          </p:cNvSpPr>
          <p:nvPr>
            <p:ph type="subTitle" idx="1"/>
          </p:nvPr>
        </p:nvSpPr>
        <p:spPr>
          <a:xfrm>
            <a:off x="2356500" y="3809225"/>
            <a:ext cx="4431000" cy="409500"/>
          </a:xfrm>
          <a:prstGeom prst="rect">
            <a:avLst/>
          </a:prstGeom>
          <a:solidFill>
            <a:schemeClr val="dk1"/>
          </a:solidFill>
          <a:effectLst>
            <a:outerShdw dist="57150" dir="3060000" algn="bl" rotWithShape="0">
              <a:schemeClr val="dk2"/>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01"/>
        <p:cNvGrpSpPr/>
        <p:nvPr/>
      </p:nvGrpSpPr>
      <p:grpSpPr>
        <a:xfrm>
          <a:off x="0" y="0"/>
          <a:ext cx="0" cy="0"/>
          <a:chOff x="0" y="0"/>
          <a:chExt cx="0" cy="0"/>
        </a:xfrm>
      </p:grpSpPr>
      <p:pic>
        <p:nvPicPr>
          <p:cNvPr id="402" name="Google Shape;402;p29"/>
          <p:cNvPicPr preferRelativeResize="0"/>
          <p:nvPr/>
        </p:nvPicPr>
        <p:blipFill rotWithShape="1">
          <a:blip r:embed="rId2">
            <a:alphaModFix/>
          </a:blip>
          <a:srcRect l="4279" r="4288"/>
          <a:stretch/>
        </p:blipFill>
        <p:spPr>
          <a:xfrm>
            <a:off x="5682172" y="2831036"/>
            <a:ext cx="4928442" cy="5143501"/>
          </a:xfrm>
          <a:prstGeom prst="rect">
            <a:avLst/>
          </a:prstGeom>
          <a:noFill/>
          <a:ln>
            <a:noFill/>
          </a:ln>
        </p:spPr>
      </p:pic>
      <p:pic>
        <p:nvPicPr>
          <p:cNvPr id="403" name="Google Shape;403;p29"/>
          <p:cNvPicPr preferRelativeResize="0"/>
          <p:nvPr/>
        </p:nvPicPr>
        <p:blipFill rotWithShape="1">
          <a:blip r:embed="rId3">
            <a:alphaModFix/>
          </a:blip>
          <a:srcRect/>
          <a:stretch/>
        </p:blipFill>
        <p:spPr>
          <a:xfrm>
            <a:off x="7738030" y="4225737"/>
            <a:ext cx="2366175" cy="2354100"/>
          </a:xfrm>
          <a:prstGeom prst="rect">
            <a:avLst/>
          </a:prstGeom>
          <a:noFill/>
          <a:ln>
            <a:noFill/>
          </a:ln>
        </p:spPr>
      </p:pic>
      <p:pic>
        <p:nvPicPr>
          <p:cNvPr id="404" name="Google Shape;404;p29"/>
          <p:cNvPicPr preferRelativeResize="0"/>
          <p:nvPr/>
        </p:nvPicPr>
        <p:blipFill rotWithShape="1">
          <a:blip r:embed="rId4">
            <a:alphaModFix/>
          </a:blip>
          <a:srcRect t="6513" b="6522"/>
          <a:stretch/>
        </p:blipFill>
        <p:spPr>
          <a:xfrm rot="5400000">
            <a:off x="6752454" y="-1201985"/>
            <a:ext cx="3514075" cy="3189399"/>
          </a:xfrm>
          <a:prstGeom prst="rect">
            <a:avLst/>
          </a:prstGeom>
          <a:noFill/>
          <a:ln>
            <a:noFill/>
          </a:ln>
        </p:spPr>
      </p:pic>
      <p:pic>
        <p:nvPicPr>
          <p:cNvPr id="405" name="Google Shape;405;p29"/>
          <p:cNvPicPr preferRelativeResize="0"/>
          <p:nvPr/>
        </p:nvPicPr>
        <p:blipFill rotWithShape="1">
          <a:blip r:embed="rId5">
            <a:alphaModFix/>
          </a:blip>
          <a:srcRect/>
          <a:stretch/>
        </p:blipFill>
        <p:spPr>
          <a:xfrm rot="5400000">
            <a:off x="-722809" y="3646926"/>
            <a:ext cx="3333750" cy="3086100"/>
          </a:xfrm>
          <a:prstGeom prst="rect">
            <a:avLst/>
          </a:prstGeom>
          <a:noFill/>
          <a:ln>
            <a:noFill/>
          </a:ln>
        </p:spPr>
      </p:pic>
      <p:pic>
        <p:nvPicPr>
          <p:cNvPr id="406" name="Google Shape;406;p29"/>
          <p:cNvPicPr preferRelativeResize="0"/>
          <p:nvPr/>
        </p:nvPicPr>
        <p:blipFill>
          <a:blip r:embed="rId6">
            <a:alphaModFix/>
          </a:blip>
          <a:stretch>
            <a:fillRect/>
          </a:stretch>
        </p:blipFill>
        <p:spPr>
          <a:xfrm rot="5400000">
            <a:off x="6307666" y="-1253961"/>
            <a:ext cx="4403650" cy="4202226"/>
          </a:xfrm>
          <a:prstGeom prst="rect">
            <a:avLst/>
          </a:prstGeom>
          <a:noFill/>
          <a:ln>
            <a:noFill/>
          </a:ln>
        </p:spPr>
      </p:pic>
      <p:pic>
        <p:nvPicPr>
          <p:cNvPr id="407" name="Google Shape;407;p29"/>
          <p:cNvPicPr preferRelativeResize="0"/>
          <p:nvPr/>
        </p:nvPicPr>
        <p:blipFill rotWithShape="1">
          <a:blip r:embed="rId7">
            <a:alphaModFix/>
          </a:blip>
          <a:srcRect l="317" r="317"/>
          <a:stretch/>
        </p:blipFill>
        <p:spPr>
          <a:xfrm rot="5400000">
            <a:off x="8931079" y="1168601"/>
            <a:ext cx="847725" cy="942975"/>
          </a:xfrm>
          <a:prstGeom prst="rect">
            <a:avLst/>
          </a:prstGeom>
          <a:noFill/>
          <a:ln>
            <a:noFill/>
          </a:ln>
        </p:spPr>
      </p:pic>
      <p:pic>
        <p:nvPicPr>
          <p:cNvPr id="408" name="Google Shape;408;p29"/>
          <p:cNvPicPr preferRelativeResize="0"/>
          <p:nvPr/>
        </p:nvPicPr>
        <p:blipFill rotWithShape="1">
          <a:blip r:embed="rId8">
            <a:alphaModFix/>
          </a:blip>
          <a:srcRect t="298" b="298"/>
          <a:stretch/>
        </p:blipFill>
        <p:spPr>
          <a:xfrm rot="10800000">
            <a:off x="-3178861" y="-2831050"/>
            <a:ext cx="5701229" cy="5143500"/>
          </a:xfrm>
          <a:prstGeom prst="rect">
            <a:avLst/>
          </a:prstGeom>
          <a:noFill/>
          <a:ln>
            <a:noFill/>
          </a:ln>
        </p:spPr>
      </p:pic>
      <p:pic>
        <p:nvPicPr>
          <p:cNvPr id="409" name="Google Shape;409;p29"/>
          <p:cNvPicPr preferRelativeResize="0"/>
          <p:nvPr/>
        </p:nvPicPr>
        <p:blipFill>
          <a:blip r:embed="rId6">
            <a:alphaModFix/>
          </a:blip>
          <a:stretch>
            <a:fillRect/>
          </a:stretch>
        </p:blipFill>
        <p:spPr>
          <a:xfrm>
            <a:off x="-1394032" y="-1364301"/>
            <a:ext cx="4403650" cy="4202226"/>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10"/>
        <p:cNvGrpSpPr/>
        <p:nvPr/>
      </p:nvGrpSpPr>
      <p:grpSpPr>
        <a:xfrm>
          <a:off x="0" y="0"/>
          <a:ext cx="0" cy="0"/>
          <a:chOff x="0" y="0"/>
          <a:chExt cx="0" cy="0"/>
        </a:xfrm>
      </p:grpSpPr>
      <p:pic>
        <p:nvPicPr>
          <p:cNvPr id="411" name="Google Shape;411;p30"/>
          <p:cNvPicPr preferRelativeResize="0"/>
          <p:nvPr/>
        </p:nvPicPr>
        <p:blipFill rotWithShape="1">
          <a:blip r:embed="rId2">
            <a:alphaModFix/>
          </a:blip>
          <a:srcRect t="6513" b="6522"/>
          <a:stretch/>
        </p:blipFill>
        <p:spPr>
          <a:xfrm>
            <a:off x="-1649148" y="2879514"/>
            <a:ext cx="3514075" cy="3189399"/>
          </a:xfrm>
          <a:prstGeom prst="rect">
            <a:avLst/>
          </a:prstGeom>
          <a:noFill/>
          <a:ln>
            <a:noFill/>
          </a:ln>
        </p:spPr>
      </p:pic>
      <p:pic>
        <p:nvPicPr>
          <p:cNvPr id="412" name="Google Shape;412;p30"/>
          <p:cNvPicPr preferRelativeResize="0"/>
          <p:nvPr/>
        </p:nvPicPr>
        <p:blipFill>
          <a:blip r:embed="rId3">
            <a:alphaModFix/>
          </a:blip>
          <a:stretch>
            <a:fillRect/>
          </a:stretch>
        </p:blipFill>
        <p:spPr>
          <a:xfrm>
            <a:off x="-2093936" y="2940664"/>
            <a:ext cx="4403650" cy="4202226"/>
          </a:xfrm>
          <a:prstGeom prst="rect">
            <a:avLst/>
          </a:prstGeom>
          <a:noFill/>
          <a:ln>
            <a:noFill/>
          </a:ln>
        </p:spPr>
      </p:pic>
      <p:pic>
        <p:nvPicPr>
          <p:cNvPr id="413" name="Google Shape;413;p30"/>
          <p:cNvPicPr preferRelativeResize="0"/>
          <p:nvPr/>
        </p:nvPicPr>
        <p:blipFill rotWithShape="1">
          <a:blip r:embed="rId4">
            <a:alphaModFix/>
          </a:blip>
          <a:srcRect/>
          <a:stretch/>
        </p:blipFill>
        <p:spPr>
          <a:xfrm rot="5400000">
            <a:off x="-50411" y="4360027"/>
            <a:ext cx="2366175" cy="2354100"/>
          </a:xfrm>
          <a:prstGeom prst="rect">
            <a:avLst/>
          </a:prstGeom>
          <a:noFill/>
          <a:ln>
            <a:noFill/>
          </a:ln>
        </p:spPr>
      </p:pic>
      <p:pic>
        <p:nvPicPr>
          <p:cNvPr id="414" name="Google Shape;414;p30"/>
          <p:cNvPicPr preferRelativeResize="0"/>
          <p:nvPr/>
        </p:nvPicPr>
        <p:blipFill rotWithShape="1">
          <a:blip r:embed="rId5">
            <a:alphaModFix/>
          </a:blip>
          <a:srcRect/>
          <a:stretch/>
        </p:blipFill>
        <p:spPr>
          <a:xfrm rot="10800000">
            <a:off x="6962323" y="3437568"/>
            <a:ext cx="3333750" cy="3086100"/>
          </a:xfrm>
          <a:prstGeom prst="rect">
            <a:avLst/>
          </a:prstGeom>
          <a:noFill/>
          <a:ln>
            <a:noFill/>
          </a:ln>
        </p:spPr>
      </p:pic>
      <p:pic>
        <p:nvPicPr>
          <p:cNvPr id="415" name="Google Shape;415;p30"/>
          <p:cNvPicPr preferRelativeResize="0"/>
          <p:nvPr/>
        </p:nvPicPr>
        <p:blipFill>
          <a:blip r:embed="rId3">
            <a:alphaModFix/>
          </a:blip>
          <a:stretch>
            <a:fillRect/>
          </a:stretch>
        </p:blipFill>
        <p:spPr>
          <a:xfrm rot="10800000">
            <a:off x="6962335" y="2879505"/>
            <a:ext cx="4403650" cy="4202226"/>
          </a:xfrm>
          <a:prstGeom prst="rect">
            <a:avLst/>
          </a:prstGeom>
          <a:noFill/>
          <a:ln>
            <a:noFill/>
          </a:ln>
        </p:spPr>
      </p:pic>
      <p:pic>
        <p:nvPicPr>
          <p:cNvPr id="416" name="Google Shape;416;p30"/>
          <p:cNvPicPr preferRelativeResize="0"/>
          <p:nvPr/>
        </p:nvPicPr>
        <p:blipFill>
          <a:blip r:embed="rId3">
            <a:alphaModFix/>
          </a:blip>
          <a:stretch>
            <a:fillRect/>
          </a:stretch>
        </p:blipFill>
        <p:spPr>
          <a:xfrm>
            <a:off x="5833176" y="-1726086"/>
            <a:ext cx="4403650" cy="4202226"/>
          </a:xfrm>
          <a:prstGeom prst="rect">
            <a:avLst/>
          </a:prstGeom>
          <a:noFill/>
          <a:ln>
            <a:noFill/>
          </a:ln>
        </p:spPr>
      </p:pic>
      <p:pic>
        <p:nvPicPr>
          <p:cNvPr id="417" name="Google Shape;417;p30"/>
          <p:cNvPicPr preferRelativeResize="0"/>
          <p:nvPr/>
        </p:nvPicPr>
        <p:blipFill rotWithShape="1">
          <a:blip r:embed="rId2">
            <a:alphaModFix/>
          </a:blip>
          <a:srcRect l="79" r="79"/>
          <a:stretch/>
        </p:blipFill>
        <p:spPr>
          <a:xfrm>
            <a:off x="6811926" y="-1272186"/>
            <a:ext cx="2733675" cy="2857500"/>
          </a:xfrm>
          <a:prstGeom prst="rect">
            <a:avLst/>
          </a:prstGeom>
          <a:noFill/>
          <a:ln>
            <a:noFill/>
          </a:ln>
        </p:spPr>
      </p:pic>
      <p:pic>
        <p:nvPicPr>
          <p:cNvPr id="418" name="Google Shape;418;p30"/>
          <p:cNvPicPr preferRelativeResize="0"/>
          <p:nvPr/>
        </p:nvPicPr>
        <p:blipFill rotWithShape="1">
          <a:blip r:embed="rId6">
            <a:alphaModFix/>
          </a:blip>
          <a:srcRect l="4170" r="4170"/>
          <a:stretch/>
        </p:blipFill>
        <p:spPr>
          <a:xfrm>
            <a:off x="8144614" y="-1272186"/>
            <a:ext cx="2486025" cy="2581275"/>
          </a:xfrm>
          <a:prstGeom prst="rect">
            <a:avLst/>
          </a:prstGeom>
          <a:noFill/>
          <a:ln>
            <a:noFill/>
          </a:ln>
        </p:spPr>
      </p:pic>
      <p:pic>
        <p:nvPicPr>
          <p:cNvPr id="419" name="Google Shape;419;p30"/>
          <p:cNvPicPr preferRelativeResize="0"/>
          <p:nvPr/>
        </p:nvPicPr>
        <p:blipFill rotWithShape="1">
          <a:blip r:embed="rId7">
            <a:alphaModFix/>
          </a:blip>
          <a:srcRect/>
          <a:stretch/>
        </p:blipFill>
        <p:spPr>
          <a:xfrm rot="-6300000">
            <a:off x="-2028542" y="-2700882"/>
            <a:ext cx="4535129" cy="5143500"/>
          </a:xfrm>
          <a:prstGeom prst="rect">
            <a:avLst/>
          </a:prstGeom>
          <a:noFill/>
          <a:ln>
            <a:noFill/>
          </a:ln>
        </p:spPr>
      </p:pic>
      <p:pic>
        <p:nvPicPr>
          <p:cNvPr id="420" name="Google Shape;420;p30"/>
          <p:cNvPicPr preferRelativeResize="0"/>
          <p:nvPr/>
        </p:nvPicPr>
        <p:blipFill>
          <a:blip r:embed="rId3">
            <a:alphaModFix/>
          </a:blip>
          <a:stretch>
            <a:fillRect/>
          </a:stretch>
        </p:blipFill>
        <p:spPr>
          <a:xfrm rot="10800000">
            <a:off x="-1389815" y="-1475445"/>
            <a:ext cx="4403650" cy="420222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9"/>
        <p:cNvGrpSpPr/>
        <p:nvPr/>
      </p:nvGrpSpPr>
      <p:grpSpPr>
        <a:xfrm>
          <a:off x="0" y="0"/>
          <a:ext cx="0" cy="0"/>
          <a:chOff x="0" y="0"/>
          <a:chExt cx="0" cy="0"/>
        </a:xfrm>
      </p:grpSpPr>
      <p:pic>
        <p:nvPicPr>
          <p:cNvPr id="40" name="Google Shape;40;p4"/>
          <p:cNvPicPr preferRelativeResize="0"/>
          <p:nvPr/>
        </p:nvPicPr>
        <p:blipFill>
          <a:blip r:embed="rId2">
            <a:alphaModFix/>
          </a:blip>
          <a:stretch>
            <a:fillRect/>
          </a:stretch>
        </p:blipFill>
        <p:spPr>
          <a:xfrm rot="5400000">
            <a:off x="5217056" y="-1561605"/>
            <a:ext cx="4403650" cy="4202226"/>
          </a:xfrm>
          <a:prstGeom prst="rect">
            <a:avLst/>
          </a:prstGeom>
          <a:noFill/>
          <a:ln>
            <a:noFill/>
          </a:ln>
        </p:spPr>
      </p:pic>
      <p:pic>
        <p:nvPicPr>
          <p:cNvPr id="41" name="Google Shape;41;p4"/>
          <p:cNvPicPr preferRelativeResize="0"/>
          <p:nvPr/>
        </p:nvPicPr>
        <p:blipFill rotWithShape="1">
          <a:blip r:embed="rId3">
            <a:alphaModFix/>
          </a:blip>
          <a:srcRect/>
          <a:stretch/>
        </p:blipFill>
        <p:spPr>
          <a:xfrm rot="-3086722">
            <a:off x="-1089734" y="-3093166"/>
            <a:ext cx="4535129" cy="5143500"/>
          </a:xfrm>
          <a:prstGeom prst="rect">
            <a:avLst/>
          </a:prstGeom>
          <a:noFill/>
          <a:ln>
            <a:noFill/>
          </a:ln>
        </p:spPr>
      </p:pic>
      <p:pic>
        <p:nvPicPr>
          <p:cNvPr id="42" name="Google Shape;42;p4"/>
          <p:cNvPicPr preferRelativeResize="0"/>
          <p:nvPr/>
        </p:nvPicPr>
        <p:blipFill rotWithShape="1">
          <a:blip r:embed="rId4">
            <a:alphaModFix/>
          </a:blip>
          <a:srcRect/>
          <a:stretch/>
        </p:blipFill>
        <p:spPr>
          <a:xfrm>
            <a:off x="7241618" y="3354946"/>
            <a:ext cx="3333750" cy="3086100"/>
          </a:xfrm>
          <a:prstGeom prst="rect">
            <a:avLst/>
          </a:prstGeom>
          <a:noFill/>
          <a:ln>
            <a:noFill/>
          </a:ln>
        </p:spPr>
      </p:pic>
      <p:pic>
        <p:nvPicPr>
          <p:cNvPr id="43" name="Google Shape;43;p4"/>
          <p:cNvPicPr preferRelativeResize="0"/>
          <p:nvPr/>
        </p:nvPicPr>
        <p:blipFill rotWithShape="1">
          <a:blip r:embed="rId5">
            <a:alphaModFix/>
          </a:blip>
          <a:srcRect l="4279" r="4288"/>
          <a:stretch/>
        </p:blipFill>
        <p:spPr>
          <a:xfrm rot="5400000">
            <a:off x="-2839478" y="1528883"/>
            <a:ext cx="4928442" cy="5143501"/>
          </a:xfrm>
          <a:prstGeom prst="rect">
            <a:avLst/>
          </a:prstGeom>
          <a:noFill/>
          <a:ln>
            <a:noFill/>
          </a:ln>
        </p:spPr>
      </p:pic>
      <p:pic>
        <p:nvPicPr>
          <p:cNvPr id="44" name="Google Shape;44;p4"/>
          <p:cNvPicPr preferRelativeResize="0"/>
          <p:nvPr/>
        </p:nvPicPr>
        <p:blipFill>
          <a:blip r:embed="rId2">
            <a:alphaModFix/>
          </a:blip>
          <a:stretch>
            <a:fillRect/>
          </a:stretch>
        </p:blipFill>
        <p:spPr>
          <a:xfrm rot="5400000">
            <a:off x="-1959232" y="2596195"/>
            <a:ext cx="4403650" cy="4202226"/>
          </a:xfrm>
          <a:prstGeom prst="rect">
            <a:avLst/>
          </a:prstGeom>
          <a:noFill/>
          <a:ln>
            <a:noFill/>
          </a:ln>
        </p:spPr>
      </p:pic>
      <p:pic>
        <p:nvPicPr>
          <p:cNvPr id="45" name="Google Shape;45;p4"/>
          <p:cNvPicPr preferRelativeResize="0"/>
          <p:nvPr/>
        </p:nvPicPr>
        <p:blipFill rotWithShape="1">
          <a:blip r:embed="rId6">
            <a:alphaModFix/>
          </a:blip>
          <a:srcRect t="6513" b="6522"/>
          <a:stretch/>
        </p:blipFill>
        <p:spPr>
          <a:xfrm rot="5400000">
            <a:off x="7079281" y="-345903"/>
            <a:ext cx="3514075" cy="3189399"/>
          </a:xfrm>
          <a:prstGeom prst="rect">
            <a:avLst/>
          </a:prstGeom>
          <a:noFill/>
          <a:ln>
            <a:noFill/>
          </a:ln>
        </p:spPr>
      </p:pic>
      <p:pic>
        <p:nvPicPr>
          <p:cNvPr id="46" name="Google Shape;46;p4"/>
          <p:cNvPicPr preferRelativeResize="0"/>
          <p:nvPr/>
        </p:nvPicPr>
        <p:blipFill rotWithShape="1">
          <a:blip r:embed="rId7">
            <a:alphaModFix/>
          </a:blip>
          <a:srcRect t="4170" b="4170"/>
          <a:stretch/>
        </p:blipFill>
        <p:spPr>
          <a:xfrm rot="5400000">
            <a:off x="-1270594" y="-1921617"/>
            <a:ext cx="3552825" cy="3381375"/>
          </a:xfrm>
          <a:prstGeom prst="rect">
            <a:avLst/>
          </a:prstGeom>
          <a:noFill/>
          <a:ln>
            <a:noFill/>
          </a:ln>
        </p:spPr>
      </p:pic>
      <p:pic>
        <p:nvPicPr>
          <p:cNvPr id="47" name="Google Shape;47;p4"/>
          <p:cNvPicPr preferRelativeResize="0"/>
          <p:nvPr/>
        </p:nvPicPr>
        <p:blipFill rotWithShape="1">
          <a:blip r:embed="rId8">
            <a:alphaModFix/>
          </a:blip>
          <a:srcRect t="317" b="317"/>
          <a:stretch/>
        </p:blipFill>
        <p:spPr>
          <a:xfrm rot="5400000">
            <a:off x="6070756" y="4397921"/>
            <a:ext cx="904875" cy="1000125"/>
          </a:xfrm>
          <a:prstGeom prst="rect">
            <a:avLst/>
          </a:prstGeom>
          <a:noFill/>
          <a:ln>
            <a:noFill/>
          </a:ln>
        </p:spPr>
      </p:pic>
      <p:pic>
        <p:nvPicPr>
          <p:cNvPr id="48" name="Google Shape;48;p4"/>
          <p:cNvPicPr preferRelativeResize="0"/>
          <p:nvPr/>
        </p:nvPicPr>
        <p:blipFill rotWithShape="1">
          <a:blip r:embed="rId9">
            <a:alphaModFix/>
          </a:blip>
          <a:srcRect l="317" r="317"/>
          <a:stretch/>
        </p:blipFill>
        <p:spPr>
          <a:xfrm rot="5400000">
            <a:off x="858244" y="3180696"/>
            <a:ext cx="847725" cy="942975"/>
          </a:xfrm>
          <a:prstGeom prst="rect">
            <a:avLst/>
          </a:prstGeom>
          <a:noFill/>
          <a:ln>
            <a:noFill/>
          </a:ln>
        </p:spPr>
      </p:pic>
      <p:pic>
        <p:nvPicPr>
          <p:cNvPr id="49" name="Google Shape;49;p4"/>
          <p:cNvPicPr preferRelativeResize="0"/>
          <p:nvPr/>
        </p:nvPicPr>
        <p:blipFill rotWithShape="1">
          <a:blip r:embed="rId6">
            <a:alphaModFix/>
          </a:blip>
          <a:srcRect l="79" r="79"/>
          <a:stretch/>
        </p:blipFill>
        <p:spPr>
          <a:xfrm rot="5400000">
            <a:off x="6052044" y="4014133"/>
            <a:ext cx="2733675" cy="2857500"/>
          </a:xfrm>
          <a:prstGeom prst="rect">
            <a:avLst/>
          </a:prstGeom>
          <a:noFill/>
          <a:ln>
            <a:noFill/>
          </a:ln>
        </p:spPr>
      </p:pic>
      <p:pic>
        <p:nvPicPr>
          <p:cNvPr id="50" name="Google Shape;50;p4"/>
          <p:cNvPicPr preferRelativeResize="0"/>
          <p:nvPr/>
        </p:nvPicPr>
        <p:blipFill rotWithShape="1">
          <a:blip r:embed="rId10">
            <a:alphaModFix/>
          </a:blip>
          <a:srcRect l="4170" r="4170"/>
          <a:stretch/>
        </p:blipFill>
        <p:spPr>
          <a:xfrm rot="5400000">
            <a:off x="7187768" y="-1134679"/>
            <a:ext cx="2486025" cy="2581275"/>
          </a:xfrm>
          <a:prstGeom prst="rect">
            <a:avLst/>
          </a:prstGeom>
          <a:noFill/>
          <a:ln>
            <a:noFill/>
          </a:ln>
        </p:spPr>
      </p:pic>
      <p:sp>
        <p:nvSpPr>
          <p:cNvPr id="51" name="Google Shape;51;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4"/>
          <p:cNvSpPr txBox="1">
            <a:spLocks noGrp="1"/>
          </p:cNvSpPr>
          <p:nvPr>
            <p:ph type="body" idx="1"/>
          </p:nvPr>
        </p:nvSpPr>
        <p:spPr>
          <a:xfrm>
            <a:off x="720000" y="1131708"/>
            <a:ext cx="7704000" cy="34164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AutoNum type="arabicPeriod"/>
              <a:defRPr sz="1200"/>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3"/>
        <p:cNvGrpSpPr/>
        <p:nvPr/>
      </p:nvGrpSpPr>
      <p:grpSpPr>
        <a:xfrm>
          <a:off x="0" y="0"/>
          <a:ext cx="0" cy="0"/>
          <a:chOff x="0" y="0"/>
          <a:chExt cx="0" cy="0"/>
        </a:xfrm>
      </p:grpSpPr>
      <p:pic>
        <p:nvPicPr>
          <p:cNvPr id="54" name="Google Shape;54;p5"/>
          <p:cNvPicPr preferRelativeResize="0"/>
          <p:nvPr/>
        </p:nvPicPr>
        <p:blipFill>
          <a:blip r:embed="rId2">
            <a:alphaModFix/>
          </a:blip>
          <a:stretch>
            <a:fillRect/>
          </a:stretch>
        </p:blipFill>
        <p:spPr>
          <a:xfrm rot="-5400000">
            <a:off x="-1033095" y="3001093"/>
            <a:ext cx="4403650" cy="4202226"/>
          </a:xfrm>
          <a:prstGeom prst="rect">
            <a:avLst/>
          </a:prstGeom>
          <a:noFill/>
          <a:ln>
            <a:noFill/>
          </a:ln>
        </p:spPr>
      </p:pic>
      <p:pic>
        <p:nvPicPr>
          <p:cNvPr id="55" name="Google Shape;55;p5"/>
          <p:cNvPicPr preferRelativeResize="0"/>
          <p:nvPr/>
        </p:nvPicPr>
        <p:blipFill rotWithShape="1">
          <a:blip r:embed="rId3">
            <a:alphaModFix/>
          </a:blip>
          <a:srcRect/>
          <a:stretch/>
        </p:blipFill>
        <p:spPr>
          <a:xfrm rot="-5400000">
            <a:off x="6655640" y="3507618"/>
            <a:ext cx="4535129" cy="5143500"/>
          </a:xfrm>
          <a:prstGeom prst="rect">
            <a:avLst/>
          </a:prstGeom>
          <a:noFill/>
          <a:ln>
            <a:noFill/>
          </a:ln>
        </p:spPr>
      </p:pic>
      <p:pic>
        <p:nvPicPr>
          <p:cNvPr id="56" name="Google Shape;56;p5"/>
          <p:cNvPicPr preferRelativeResize="0"/>
          <p:nvPr/>
        </p:nvPicPr>
        <p:blipFill rotWithShape="1">
          <a:blip r:embed="rId4">
            <a:alphaModFix/>
          </a:blip>
          <a:srcRect/>
          <a:stretch/>
        </p:blipFill>
        <p:spPr>
          <a:xfrm rot="10800000">
            <a:off x="-1579395" y="-1173119"/>
            <a:ext cx="3333750" cy="3086100"/>
          </a:xfrm>
          <a:prstGeom prst="rect">
            <a:avLst/>
          </a:prstGeom>
          <a:noFill/>
          <a:ln>
            <a:noFill/>
          </a:ln>
        </p:spPr>
      </p:pic>
      <p:pic>
        <p:nvPicPr>
          <p:cNvPr id="57" name="Google Shape;57;p5"/>
          <p:cNvPicPr preferRelativeResize="0"/>
          <p:nvPr/>
        </p:nvPicPr>
        <p:blipFill rotWithShape="1">
          <a:blip r:embed="rId5">
            <a:alphaModFix/>
          </a:blip>
          <a:srcRect l="4279" r="4288"/>
          <a:stretch/>
        </p:blipFill>
        <p:spPr>
          <a:xfrm rot="-5400000">
            <a:off x="6606197" y="-2263933"/>
            <a:ext cx="4928442" cy="5143501"/>
          </a:xfrm>
          <a:prstGeom prst="rect">
            <a:avLst/>
          </a:prstGeom>
          <a:noFill/>
          <a:ln>
            <a:noFill/>
          </a:ln>
        </p:spPr>
      </p:pic>
      <p:pic>
        <p:nvPicPr>
          <p:cNvPr id="58" name="Google Shape;58;p5"/>
          <p:cNvPicPr preferRelativeResize="0"/>
          <p:nvPr/>
        </p:nvPicPr>
        <p:blipFill>
          <a:blip r:embed="rId2">
            <a:alphaModFix/>
          </a:blip>
          <a:stretch>
            <a:fillRect/>
          </a:stretch>
        </p:blipFill>
        <p:spPr>
          <a:xfrm rot="-5400000">
            <a:off x="6250743" y="-2389969"/>
            <a:ext cx="4403650" cy="4202226"/>
          </a:xfrm>
          <a:prstGeom prst="rect">
            <a:avLst/>
          </a:prstGeom>
          <a:noFill/>
          <a:ln>
            <a:noFill/>
          </a:ln>
        </p:spPr>
      </p:pic>
      <p:pic>
        <p:nvPicPr>
          <p:cNvPr id="59" name="Google Shape;59;p5"/>
          <p:cNvPicPr preferRelativeResize="0"/>
          <p:nvPr/>
        </p:nvPicPr>
        <p:blipFill rotWithShape="1">
          <a:blip r:embed="rId6">
            <a:alphaModFix/>
          </a:blip>
          <a:srcRect t="6513" b="6522"/>
          <a:stretch/>
        </p:blipFill>
        <p:spPr>
          <a:xfrm rot="-5400000">
            <a:off x="-1669570" y="2111630"/>
            <a:ext cx="3514075" cy="3189399"/>
          </a:xfrm>
          <a:prstGeom prst="rect">
            <a:avLst/>
          </a:prstGeom>
          <a:noFill/>
          <a:ln>
            <a:noFill/>
          </a:ln>
        </p:spPr>
      </p:pic>
      <p:pic>
        <p:nvPicPr>
          <p:cNvPr id="60" name="Google Shape;60;p5"/>
          <p:cNvPicPr preferRelativeResize="0"/>
          <p:nvPr/>
        </p:nvPicPr>
        <p:blipFill rotWithShape="1">
          <a:blip r:embed="rId7">
            <a:alphaModFix/>
          </a:blip>
          <a:srcRect t="4170" b="4170"/>
          <a:stretch/>
        </p:blipFill>
        <p:spPr>
          <a:xfrm rot="-5400000">
            <a:off x="7566104" y="2250568"/>
            <a:ext cx="3552825" cy="3381375"/>
          </a:xfrm>
          <a:prstGeom prst="rect">
            <a:avLst/>
          </a:prstGeom>
          <a:noFill/>
          <a:ln>
            <a:noFill/>
          </a:ln>
        </p:spPr>
      </p:pic>
      <p:pic>
        <p:nvPicPr>
          <p:cNvPr id="61" name="Google Shape;61;p5"/>
          <p:cNvPicPr preferRelativeResize="0"/>
          <p:nvPr/>
        </p:nvPicPr>
        <p:blipFill rotWithShape="1">
          <a:blip r:embed="rId8">
            <a:alphaModFix/>
          </a:blip>
          <a:srcRect t="317" b="317"/>
          <a:stretch/>
        </p:blipFill>
        <p:spPr>
          <a:xfrm rot="-5400000">
            <a:off x="4119567" y="4348381"/>
            <a:ext cx="904875" cy="1000125"/>
          </a:xfrm>
          <a:prstGeom prst="rect">
            <a:avLst/>
          </a:prstGeom>
          <a:noFill/>
          <a:ln>
            <a:noFill/>
          </a:ln>
        </p:spPr>
      </p:pic>
      <p:pic>
        <p:nvPicPr>
          <p:cNvPr id="62" name="Google Shape;62;p5"/>
          <p:cNvPicPr preferRelativeResize="0"/>
          <p:nvPr/>
        </p:nvPicPr>
        <p:blipFill rotWithShape="1">
          <a:blip r:embed="rId6">
            <a:alphaModFix/>
          </a:blip>
          <a:srcRect l="79" r="79"/>
          <a:stretch/>
        </p:blipFill>
        <p:spPr>
          <a:xfrm rot="-5400000">
            <a:off x="-198095" y="-1777856"/>
            <a:ext cx="2733675" cy="2857500"/>
          </a:xfrm>
          <a:prstGeom prst="rect">
            <a:avLst/>
          </a:prstGeom>
          <a:noFill/>
          <a:ln>
            <a:noFill/>
          </a:ln>
        </p:spPr>
      </p:pic>
      <p:pic>
        <p:nvPicPr>
          <p:cNvPr id="63" name="Google Shape;63;p5"/>
          <p:cNvPicPr preferRelativeResize="0"/>
          <p:nvPr/>
        </p:nvPicPr>
        <p:blipFill rotWithShape="1">
          <a:blip r:embed="rId9">
            <a:alphaModFix/>
          </a:blip>
          <a:srcRect l="4170" r="4170"/>
          <a:stretch/>
        </p:blipFill>
        <p:spPr>
          <a:xfrm rot="-5400000">
            <a:off x="-1086183" y="4195118"/>
            <a:ext cx="2486025" cy="2581275"/>
          </a:xfrm>
          <a:prstGeom prst="rect">
            <a:avLst/>
          </a:prstGeom>
          <a:noFill/>
          <a:ln>
            <a:noFill/>
          </a:ln>
        </p:spPr>
      </p:pic>
      <p:sp>
        <p:nvSpPr>
          <p:cNvPr id="64" name="Google Shape;64;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65" name="Google Shape;65;p5"/>
          <p:cNvPicPr preferRelativeResize="0"/>
          <p:nvPr/>
        </p:nvPicPr>
        <p:blipFill rotWithShape="1">
          <a:blip r:embed="rId10">
            <a:alphaModFix/>
          </a:blip>
          <a:srcRect l="317" r="317"/>
          <a:stretch/>
        </p:blipFill>
        <p:spPr>
          <a:xfrm rot="-5400000">
            <a:off x="8248642" y="774756"/>
            <a:ext cx="847725" cy="942975"/>
          </a:xfrm>
          <a:prstGeom prst="rect">
            <a:avLst/>
          </a:prstGeom>
          <a:noFill/>
          <a:ln>
            <a:noFill/>
          </a:ln>
        </p:spPr>
      </p:pic>
      <p:sp>
        <p:nvSpPr>
          <p:cNvPr id="66" name="Google Shape;66;p5"/>
          <p:cNvSpPr txBox="1">
            <a:spLocks noGrp="1"/>
          </p:cNvSpPr>
          <p:nvPr>
            <p:ph type="title" idx="2"/>
          </p:nvPr>
        </p:nvSpPr>
        <p:spPr>
          <a:xfrm>
            <a:off x="1814563" y="3199767"/>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7" name="Google Shape;67;p5"/>
          <p:cNvSpPr txBox="1">
            <a:spLocks noGrp="1"/>
          </p:cNvSpPr>
          <p:nvPr>
            <p:ph type="subTitle" idx="1"/>
          </p:nvPr>
        </p:nvSpPr>
        <p:spPr>
          <a:xfrm>
            <a:off x="1814575" y="3663238"/>
            <a:ext cx="2336400" cy="6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 name="Google Shape;68;p5"/>
          <p:cNvSpPr txBox="1">
            <a:spLocks noGrp="1"/>
          </p:cNvSpPr>
          <p:nvPr>
            <p:ph type="title" idx="3"/>
          </p:nvPr>
        </p:nvSpPr>
        <p:spPr>
          <a:xfrm>
            <a:off x="4993050" y="3199767"/>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9" name="Google Shape;69;p5"/>
          <p:cNvSpPr txBox="1">
            <a:spLocks noGrp="1"/>
          </p:cNvSpPr>
          <p:nvPr>
            <p:ph type="subTitle" idx="4"/>
          </p:nvPr>
        </p:nvSpPr>
        <p:spPr>
          <a:xfrm>
            <a:off x="4993063" y="3663238"/>
            <a:ext cx="2336400" cy="6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pic>
        <p:nvPicPr>
          <p:cNvPr id="71" name="Google Shape;71;p6"/>
          <p:cNvPicPr preferRelativeResize="0"/>
          <p:nvPr/>
        </p:nvPicPr>
        <p:blipFill>
          <a:blip r:embed="rId2">
            <a:alphaModFix/>
          </a:blip>
          <a:stretch>
            <a:fillRect/>
          </a:stretch>
        </p:blipFill>
        <p:spPr>
          <a:xfrm>
            <a:off x="-1177356" y="3364356"/>
            <a:ext cx="4403650" cy="4202226"/>
          </a:xfrm>
          <a:prstGeom prst="rect">
            <a:avLst/>
          </a:prstGeom>
          <a:noFill/>
          <a:ln>
            <a:noFill/>
          </a:ln>
        </p:spPr>
      </p:pic>
      <p:pic>
        <p:nvPicPr>
          <p:cNvPr id="72" name="Google Shape;72;p6"/>
          <p:cNvPicPr preferRelativeResize="0"/>
          <p:nvPr/>
        </p:nvPicPr>
        <p:blipFill rotWithShape="1">
          <a:blip r:embed="rId3">
            <a:alphaModFix/>
          </a:blip>
          <a:srcRect/>
          <a:stretch/>
        </p:blipFill>
        <p:spPr>
          <a:xfrm rot="-5400000">
            <a:off x="6943456" y="-1241256"/>
            <a:ext cx="3333750" cy="3086100"/>
          </a:xfrm>
          <a:prstGeom prst="rect">
            <a:avLst/>
          </a:prstGeom>
          <a:noFill/>
          <a:ln>
            <a:noFill/>
          </a:ln>
        </p:spPr>
      </p:pic>
      <p:pic>
        <p:nvPicPr>
          <p:cNvPr id="73" name="Google Shape;73;p6"/>
          <p:cNvPicPr preferRelativeResize="0"/>
          <p:nvPr/>
        </p:nvPicPr>
        <p:blipFill rotWithShape="1">
          <a:blip r:embed="rId4">
            <a:alphaModFix/>
          </a:blip>
          <a:srcRect l="4279" r="4288"/>
          <a:stretch/>
        </p:blipFill>
        <p:spPr>
          <a:xfrm>
            <a:off x="5549424" y="2661856"/>
            <a:ext cx="4928442" cy="5143501"/>
          </a:xfrm>
          <a:prstGeom prst="rect">
            <a:avLst/>
          </a:prstGeom>
          <a:noFill/>
          <a:ln>
            <a:noFill/>
          </a:ln>
        </p:spPr>
      </p:pic>
      <p:pic>
        <p:nvPicPr>
          <p:cNvPr id="74" name="Google Shape;74;p6"/>
          <p:cNvPicPr preferRelativeResize="0"/>
          <p:nvPr/>
        </p:nvPicPr>
        <p:blipFill>
          <a:blip r:embed="rId2">
            <a:alphaModFix/>
          </a:blip>
          <a:stretch>
            <a:fillRect/>
          </a:stretch>
        </p:blipFill>
        <p:spPr>
          <a:xfrm>
            <a:off x="6408494" y="2514644"/>
            <a:ext cx="4403650" cy="4202226"/>
          </a:xfrm>
          <a:prstGeom prst="rect">
            <a:avLst/>
          </a:prstGeom>
          <a:noFill/>
          <a:ln>
            <a:noFill/>
          </a:ln>
        </p:spPr>
      </p:pic>
      <p:pic>
        <p:nvPicPr>
          <p:cNvPr id="75" name="Google Shape;75;p6"/>
          <p:cNvPicPr preferRelativeResize="0"/>
          <p:nvPr/>
        </p:nvPicPr>
        <p:blipFill rotWithShape="1">
          <a:blip r:embed="rId5">
            <a:alphaModFix/>
          </a:blip>
          <a:srcRect t="6513" b="6522"/>
          <a:stretch/>
        </p:blipFill>
        <p:spPr>
          <a:xfrm>
            <a:off x="-1177355" y="3638907"/>
            <a:ext cx="3514075" cy="3189399"/>
          </a:xfrm>
          <a:prstGeom prst="rect">
            <a:avLst/>
          </a:prstGeom>
          <a:noFill/>
          <a:ln>
            <a:noFill/>
          </a:ln>
        </p:spPr>
      </p:pic>
      <p:pic>
        <p:nvPicPr>
          <p:cNvPr id="76" name="Google Shape;76;p6"/>
          <p:cNvPicPr preferRelativeResize="0"/>
          <p:nvPr/>
        </p:nvPicPr>
        <p:blipFill rotWithShape="1">
          <a:blip r:embed="rId6">
            <a:alphaModFix/>
          </a:blip>
          <a:srcRect l="4170" r="4170"/>
          <a:stretch/>
        </p:blipFill>
        <p:spPr>
          <a:xfrm>
            <a:off x="-1772806" y="3229881"/>
            <a:ext cx="2486025" cy="2581275"/>
          </a:xfrm>
          <a:prstGeom prst="rect">
            <a:avLst/>
          </a:prstGeom>
          <a:noFill/>
          <a:ln>
            <a:noFill/>
          </a:ln>
        </p:spPr>
      </p:pic>
      <p:pic>
        <p:nvPicPr>
          <p:cNvPr id="77" name="Google Shape;77;p6"/>
          <p:cNvPicPr preferRelativeResize="0"/>
          <p:nvPr/>
        </p:nvPicPr>
        <p:blipFill rotWithShape="1">
          <a:blip r:embed="rId7">
            <a:alphaModFix/>
          </a:blip>
          <a:srcRect t="298" b="298"/>
          <a:stretch/>
        </p:blipFill>
        <p:spPr>
          <a:xfrm>
            <a:off x="-1375577" y="-3989387"/>
            <a:ext cx="5701229" cy="5143500"/>
          </a:xfrm>
          <a:prstGeom prst="rect">
            <a:avLst/>
          </a:prstGeom>
          <a:noFill/>
          <a:ln>
            <a:noFill/>
          </a:ln>
        </p:spPr>
      </p:pic>
      <p:pic>
        <p:nvPicPr>
          <p:cNvPr id="78" name="Google Shape;78;p6"/>
          <p:cNvPicPr preferRelativeResize="0"/>
          <p:nvPr/>
        </p:nvPicPr>
        <p:blipFill rotWithShape="1">
          <a:blip r:embed="rId8">
            <a:alphaModFix/>
          </a:blip>
          <a:srcRect/>
          <a:stretch/>
        </p:blipFill>
        <p:spPr>
          <a:xfrm rot="10800000">
            <a:off x="-1177352" y="-637549"/>
            <a:ext cx="2366175" cy="2354100"/>
          </a:xfrm>
          <a:prstGeom prst="rect">
            <a:avLst/>
          </a:prstGeom>
          <a:noFill/>
          <a:ln>
            <a:noFill/>
          </a:ln>
        </p:spPr>
      </p:pic>
      <p:sp>
        <p:nvSpPr>
          <p:cNvPr id="79" name="Google Shape;79;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80" name="Google Shape;80;p6"/>
          <p:cNvPicPr preferRelativeResize="0"/>
          <p:nvPr/>
        </p:nvPicPr>
        <p:blipFill rotWithShape="1">
          <a:blip r:embed="rId9">
            <a:alphaModFix/>
          </a:blip>
          <a:srcRect t="317" b="317"/>
          <a:stretch/>
        </p:blipFill>
        <p:spPr>
          <a:xfrm>
            <a:off x="3226306" y="4311831"/>
            <a:ext cx="904875" cy="10001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4"/>
        <p:cNvGrpSpPr/>
        <p:nvPr/>
      </p:nvGrpSpPr>
      <p:grpSpPr>
        <a:xfrm>
          <a:off x="0" y="0"/>
          <a:ext cx="0" cy="0"/>
          <a:chOff x="0" y="0"/>
          <a:chExt cx="0" cy="0"/>
        </a:xfrm>
      </p:grpSpPr>
      <p:pic>
        <p:nvPicPr>
          <p:cNvPr id="95" name="Google Shape;95;p8"/>
          <p:cNvPicPr preferRelativeResize="0"/>
          <p:nvPr/>
        </p:nvPicPr>
        <p:blipFill rotWithShape="1">
          <a:blip r:embed="rId2">
            <a:alphaModFix/>
          </a:blip>
          <a:srcRect/>
          <a:stretch/>
        </p:blipFill>
        <p:spPr>
          <a:xfrm>
            <a:off x="6963946" y="-723836"/>
            <a:ext cx="4535129" cy="5143500"/>
          </a:xfrm>
          <a:prstGeom prst="rect">
            <a:avLst/>
          </a:prstGeom>
          <a:noFill/>
          <a:ln>
            <a:noFill/>
          </a:ln>
        </p:spPr>
      </p:pic>
      <p:pic>
        <p:nvPicPr>
          <p:cNvPr id="96" name="Google Shape;96;p8"/>
          <p:cNvPicPr preferRelativeResize="0"/>
          <p:nvPr/>
        </p:nvPicPr>
        <p:blipFill rotWithShape="1">
          <a:blip r:embed="rId3">
            <a:alphaModFix/>
          </a:blip>
          <a:srcRect/>
          <a:stretch/>
        </p:blipFill>
        <p:spPr>
          <a:xfrm rot="10800000">
            <a:off x="-891990" y="3243077"/>
            <a:ext cx="3333750" cy="3086100"/>
          </a:xfrm>
          <a:prstGeom prst="rect">
            <a:avLst/>
          </a:prstGeom>
          <a:noFill/>
          <a:ln>
            <a:noFill/>
          </a:ln>
        </p:spPr>
      </p:pic>
      <p:pic>
        <p:nvPicPr>
          <p:cNvPr id="97" name="Google Shape;97;p8"/>
          <p:cNvPicPr preferRelativeResize="0"/>
          <p:nvPr/>
        </p:nvPicPr>
        <p:blipFill rotWithShape="1">
          <a:blip r:embed="rId4">
            <a:alphaModFix/>
          </a:blip>
          <a:srcRect l="4279" r="4288"/>
          <a:stretch/>
        </p:blipFill>
        <p:spPr>
          <a:xfrm rot="10800000">
            <a:off x="1057914" y="-2605300"/>
            <a:ext cx="4928442" cy="5143501"/>
          </a:xfrm>
          <a:prstGeom prst="rect">
            <a:avLst/>
          </a:prstGeom>
          <a:noFill/>
          <a:ln>
            <a:noFill/>
          </a:ln>
        </p:spPr>
      </p:pic>
      <p:pic>
        <p:nvPicPr>
          <p:cNvPr id="98" name="Google Shape;98;p8"/>
          <p:cNvPicPr preferRelativeResize="0"/>
          <p:nvPr/>
        </p:nvPicPr>
        <p:blipFill>
          <a:blip r:embed="rId5">
            <a:alphaModFix/>
          </a:blip>
          <a:stretch>
            <a:fillRect/>
          </a:stretch>
        </p:blipFill>
        <p:spPr>
          <a:xfrm rot="10800000">
            <a:off x="5420835" y="-1221024"/>
            <a:ext cx="4403650" cy="4202226"/>
          </a:xfrm>
          <a:prstGeom prst="rect">
            <a:avLst/>
          </a:prstGeom>
          <a:noFill/>
          <a:ln>
            <a:noFill/>
          </a:ln>
        </p:spPr>
      </p:pic>
      <p:pic>
        <p:nvPicPr>
          <p:cNvPr id="99" name="Google Shape;99;p8"/>
          <p:cNvPicPr preferRelativeResize="0"/>
          <p:nvPr/>
        </p:nvPicPr>
        <p:blipFill>
          <a:blip r:embed="rId5">
            <a:alphaModFix/>
          </a:blip>
          <a:stretch>
            <a:fillRect/>
          </a:stretch>
        </p:blipFill>
        <p:spPr>
          <a:xfrm rot="10800000">
            <a:off x="-1142740" y="-1221036"/>
            <a:ext cx="4403650" cy="4202226"/>
          </a:xfrm>
          <a:prstGeom prst="rect">
            <a:avLst/>
          </a:prstGeom>
          <a:noFill/>
          <a:ln>
            <a:noFill/>
          </a:ln>
        </p:spPr>
      </p:pic>
      <p:pic>
        <p:nvPicPr>
          <p:cNvPr id="100" name="Google Shape;100;p8"/>
          <p:cNvPicPr preferRelativeResize="0"/>
          <p:nvPr/>
        </p:nvPicPr>
        <p:blipFill>
          <a:blip r:embed="rId5">
            <a:alphaModFix/>
          </a:blip>
          <a:stretch>
            <a:fillRect/>
          </a:stretch>
        </p:blipFill>
        <p:spPr>
          <a:xfrm rot="10800000">
            <a:off x="5948460" y="3087726"/>
            <a:ext cx="4403650" cy="4202226"/>
          </a:xfrm>
          <a:prstGeom prst="rect">
            <a:avLst/>
          </a:prstGeom>
          <a:noFill/>
          <a:ln>
            <a:noFill/>
          </a:ln>
        </p:spPr>
      </p:pic>
      <p:pic>
        <p:nvPicPr>
          <p:cNvPr id="101" name="Google Shape;101;p8"/>
          <p:cNvPicPr preferRelativeResize="0"/>
          <p:nvPr/>
        </p:nvPicPr>
        <p:blipFill rotWithShape="1">
          <a:blip r:embed="rId6">
            <a:alphaModFix/>
          </a:blip>
          <a:srcRect t="6513" b="6522"/>
          <a:stretch/>
        </p:blipFill>
        <p:spPr>
          <a:xfrm rot="10800000">
            <a:off x="1619284" y="3362864"/>
            <a:ext cx="3514075" cy="3189399"/>
          </a:xfrm>
          <a:prstGeom prst="rect">
            <a:avLst/>
          </a:prstGeom>
          <a:noFill/>
          <a:ln>
            <a:noFill/>
          </a:ln>
        </p:spPr>
      </p:pic>
      <p:pic>
        <p:nvPicPr>
          <p:cNvPr id="102" name="Google Shape;102;p8"/>
          <p:cNvPicPr preferRelativeResize="0"/>
          <p:nvPr/>
        </p:nvPicPr>
        <p:blipFill rotWithShape="1">
          <a:blip r:embed="rId7">
            <a:alphaModFix/>
          </a:blip>
          <a:srcRect/>
          <a:stretch/>
        </p:blipFill>
        <p:spPr>
          <a:xfrm rot="10800000">
            <a:off x="-746889" y="1"/>
            <a:ext cx="2366175" cy="2354100"/>
          </a:xfrm>
          <a:prstGeom prst="rect">
            <a:avLst/>
          </a:prstGeom>
          <a:noFill/>
          <a:ln>
            <a:noFill/>
          </a:ln>
        </p:spPr>
      </p:pic>
      <p:pic>
        <p:nvPicPr>
          <p:cNvPr id="103" name="Google Shape;103;p8"/>
          <p:cNvPicPr preferRelativeResize="0"/>
          <p:nvPr/>
        </p:nvPicPr>
        <p:blipFill rotWithShape="1">
          <a:blip r:embed="rId8">
            <a:alphaModFix/>
          </a:blip>
          <a:srcRect t="4170" b="4170"/>
          <a:stretch/>
        </p:blipFill>
        <p:spPr>
          <a:xfrm rot="10800000">
            <a:off x="3411135" y="-2180661"/>
            <a:ext cx="3552825" cy="3381375"/>
          </a:xfrm>
          <a:prstGeom prst="rect">
            <a:avLst/>
          </a:prstGeom>
          <a:noFill/>
          <a:ln>
            <a:noFill/>
          </a:ln>
        </p:spPr>
      </p:pic>
      <p:pic>
        <p:nvPicPr>
          <p:cNvPr id="104" name="Google Shape;104;p8"/>
          <p:cNvPicPr preferRelativeResize="0"/>
          <p:nvPr/>
        </p:nvPicPr>
        <p:blipFill rotWithShape="1">
          <a:blip r:embed="rId9">
            <a:alphaModFix/>
          </a:blip>
          <a:srcRect t="317" b="317"/>
          <a:stretch/>
        </p:blipFill>
        <p:spPr>
          <a:xfrm rot="10800000">
            <a:off x="-348490" y="3266889"/>
            <a:ext cx="904875" cy="1000125"/>
          </a:xfrm>
          <a:prstGeom prst="rect">
            <a:avLst/>
          </a:prstGeom>
          <a:noFill/>
          <a:ln>
            <a:noFill/>
          </a:ln>
        </p:spPr>
      </p:pic>
      <p:pic>
        <p:nvPicPr>
          <p:cNvPr id="105" name="Google Shape;105;p8"/>
          <p:cNvPicPr preferRelativeResize="0"/>
          <p:nvPr/>
        </p:nvPicPr>
        <p:blipFill rotWithShape="1">
          <a:blip r:embed="rId10">
            <a:alphaModFix/>
          </a:blip>
          <a:srcRect l="317" r="317"/>
          <a:stretch/>
        </p:blipFill>
        <p:spPr>
          <a:xfrm rot="10800000">
            <a:off x="8006910" y="2804914"/>
            <a:ext cx="847725" cy="942975"/>
          </a:xfrm>
          <a:prstGeom prst="rect">
            <a:avLst/>
          </a:prstGeom>
          <a:noFill/>
          <a:ln>
            <a:noFill/>
          </a:ln>
        </p:spPr>
      </p:pic>
      <p:pic>
        <p:nvPicPr>
          <p:cNvPr id="106" name="Google Shape;106;p8"/>
          <p:cNvPicPr preferRelativeResize="0"/>
          <p:nvPr/>
        </p:nvPicPr>
        <p:blipFill rotWithShape="1">
          <a:blip r:embed="rId6">
            <a:alphaModFix/>
          </a:blip>
          <a:srcRect l="79" r="79"/>
          <a:stretch/>
        </p:blipFill>
        <p:spPr>
          <a:xfrm rot="10800000">
            <a:off x="6963948" y="4016939"/>
            <a:ext cx="2733675" cy="2857500"/>
          </a:xfrm>
          <a:prstGeom prst="rect">
            <a:avLst/>
          </a:prstGeom>
          <a:noFill/>
          <a:ln>
            <a:noFill/>
          </a:ln>
        </p:spPr>
      </p:pic>
      <p:pic>
        <p:nvPicPr>
          <p:cNvPr id="107" name="Google Shape;107;p8"/>
          <p:cNvPicPr preferRelativeResize="0"/>
          <p:nvPr/>
        </p:nvPicPr>
        <p:blipFill rotWithShape="1">
          <a:blip r:embed="rId11">
            <a:alphaModFix/>
          </a:blip>
          <a:srcRect l="4170" r="4170"/>
          <a:stretch/>
        </p:blipFill>
        <p:spPr>
          <a:xfrm rot="10800000">
            <a:off x="5719647" y="3747889"/>
            <a:ext cx="2486025" cy="2581275"/>
          </a:xfrm>
          <a:prstGeom prst="rect">
            <a:avLst/>
          </a:prstGeom>
          <a:noFill/>
          <a:ln>
            <a:noFill/>
          </a:ln>
        </p:spPr>
      </p:pic>
      <p:sp>
        <p:nvSpPr>
          <p:cNvPr id="108" name="Google Shape;108;p8"/>
          <p:cNvSpPr txBox="1">
            <a:spLocks noGrp="1"/>
          </p:cNvSpPr>
          <p:nvPr>
            <p:ph type="title"/>
          </p:nvPr>
        </p:nvSpPr>
        <p:spPr>
          <a:xfrm>
            <a:off x="1220850" y="1292700"/>
            <a:ext cx="6702300" cy="26622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2"/>
        <p:cNvGrpSpPr/>
        <p:nvPr/>
      </p:nvGrpSpPr>
      <p:grpSpPr>
        <a:xfrm>
          <a:off x="0" y="0"/>
          <a:ext cx="0" cy="0"/>
          <a:chOff x="0" y="0"/>
          <a:chExt cx="0" cy="0"/>
        </a:xfrm>
      </p:grpSpPr>
      <p:pic>
        <p:nvPicPr>
          <p:cNvPr id="123" name="Google Shape;123;p10"/>
          <p:cNvPicPr preferRelativeResize="0"/>
          <p:nvPr/>
        </p:nvPicPr>
        <p:blipFill rotWithShape="1">
          <a:blip r:embed="rId2">
            <a:alphaModFix/>
          </a:blip>
          <a:srcRect t="298" b="298"/>
          <a:stretch/>
        </p:blipFill>
        <p:spPr>
          <a:xfrm>
            <a:off x="4023761" y="3703925"/>
            <a:ext cx="5701228" cy="5143500"/>
          </a:xfrm>
          <a:prstGeom prst="rect">
            <a:avLst/>
          </a:prstGeom>
          <a:noFill/>
          <a:ln>
            <a:noFill/>
          </a:ln>
        </p:spPr>
      </p:pic>
      <p:pic>
        <p:nvPicPr>
          <p:cNvPr id="124" name="Google Shape;124;p10"/>
          <p:cNvPicPr preferRelativeResize="0"/>
          <p:nvPr/>
        </p:nvPicPr>
        <p:blipFill rotWithShape="1">
          <a:blip r:embed="rId3">
            <a:alphaModFix/>
          </a:blip>
          <a:srcRect/>
          <a:stretch/>
        </p:blipFill>
        <p:spPr>
          <a:xfrm rot="10800000">
            <a:off x="-1324890" y="3051977"/>
            <a:ext cx="3333750" cy="3086100"/>
          </a:xfrm>
          <a:prstGeom prst="rect">
            <a:avLst/>
          </a:prstGeom>
          <a:noFill/>
          <a:ln>
            <a:noFill/>
          </a:ln>
        </p:spPr>
      </p:pic>
      <p:pic>
        <p:nvPicPr>
          <p:cNvPr id="125" name="Google Shape;125;p10"/>
          <p:cNvPicPr preferRelativeResize="0"/>
          <p:nvPr/>
        </p:nvPicPr>
        <p:blipFill rotWithShape="1">
          <a:blip r:embed="rId4">
            <a:alphaModFix/>
          </a:blip>
          <a:srcRect l="4279" r="4288"/>
          <a:stretch/>
        </p:blipFill>
        <p:spPr>
          <a:xfrm rot="10800000">
            <a:off x="-2209686" y="-2091525"/>
            <a:ext cx="4928442" cy="5143501"/>
          </a:xfrm>
          <a:prstGeom prst="rect">
            <a:avLst/>
          </a:prstGeom>
          <a:noFill/>
          <a:ln>
            <a:noFill/>
          </a:ln>
        </p:spPr>
      </p:pic>
      <p:pic>
        <p:nvPicPr>
          <p:cNvPr id="126" name="Google Shape;126;p10"/>
          <p:cNvPicPr preferRelativeResize="0"/>
          <p:nvPr/>
        </p:nvPicPr>
        <p:blipFill>
          <a:blip r:embed="rId5">
            <a:alphaModFix/>
          </a:blip>
          <a:stretch>
            <a:fillRect/>
          </a:stretch>
        </p:blipFill>
        <p:spPr>
          <a:xfrm rot="10800000">
            <a:off x="6088260" y="3051964"/>
            <a:ext cx="4403650" cy="4202226"/>
          </a:xfrm>
          <a:prstGeom prst="rect">
            <a:avLst/>
          </a:prstGeom>
          <a:noFill/>
          <a:ln>
            <a:noFill/>
          </a:ln>
        </p:spPr>
      </p:pic>
      <p:pic>
        <p:nvPicPr>
          <p:cNvPr id="127" name="Google Shape;127;p10"/>
          <p:cNvPicPr preferRelativeResize="0"/>
          <p:nvPr/>
        </p:nvPicPr>
        <p:blipFill>
          <a:blip r:embed="rId5">
            <a:alphaModFix/>
          </a:blip>
          <a:stretch>
            <a:fillRect/>
          </a:stretch>
        </p:blipFill>
        <p:spPr>
          <a:xfrm rot="10800000">
            <a:off x="-2533390" y="-841211"/>
            <a:ext cx="4403650" cy="4202226"/>
          </a:xfrm>
          <a:prstGeom prst="rect">
            <a:avLst/>
          </a:prstGeom>
          <a:noFill/>
          <a:ln>
            <a:noFill/>
          </a:ln>
        </p:spPr>
      </p:pic>
      <p:pic>
        <p:nvPicPr>
          <p:cNvPr id="128" name="Google Shape;128;p10"/>
          <p:cNvPicPr preferRelativeResize="0"/>
          <p:nvPr/>
        </p:nvPicPr>
        <p:blipFill rotWithShape="1">
          <a:blip r:embed="rId6">
            <a:alphaModFix/>
          </a:blip>
          <a:srcRect/>
          <a:stretch/>
        </p:blipFill>
        <p:spPr>
          <a:xfrm rot="-5400000">
            <a:off x="7792798" y="-637562"/>
            <a:ext cx="2366175" cy="2354100"/>
          </a:xfrm>
          <a:prstGeom prst="rect">
            <a:avLst/>
          </a:prstGeom>
          <a:noFill/>
          <a:ln>
            <a:noFill/>
          </a:ln>
        </p:spPr>
      </p:pic>
      <p:pic>
        <p:nvPicPr>
          <p:cNvPr id="129" name="Google Shape;129;p10"/>
          <p:cNvPicPr preferRelativeResize="0"/>
          <p:nvPr/>
        </p:nvPicPr>
        <p:blipFill rotWithShape="1">
          <a:blip r:embed="rId7">
            <a:alphaModFix/>
          </a:blip>
          <a:srcRect t="4170" b="4170"/>
          <a:stretch/>
        </p:blipFill>
        <p:spPr>
          <a:xfrm>
            <a:off x="2962863" y="-2441737"/>
            <a:ext cx="3552825" cy="3381375"/>
          </a:xfrm>
          <a:prstGeom prst="rect">
            <a:avLst/>
          </a:prstGeom>
          <a:noFill/>
          <a:ln>
            <a:noFill/>
          </a:ln>
        </p:spPr>
      </p:pic>
      <p:sp>
        <p:nvSpPr>
          <p:cNvPr id="130" name="Google Shape;130;p10"/>
          <p:cNvSpPr txBox="1">
            <a:spLocks noGrp="1"/>
          </p:cNvSpPr>
          <p:nvPr>
            <p:ph type="title"/>
          </p:nvPr>
        </p:nvSpPr>
        <p:spPr>
          <a:xfrm>
            <a:off x="800700" y="844375"/>
            <a:ext cx="4273200" cy="986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800"/>
              <a:buNone/>
              <a:defRPr sz="3000">
                <a:solidFill>
                  <a:schemeClr val="dk1"/>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1"/>
        <p:cNvGrpSpPr/>
        <p:nvPr/>
      </p:nvGrpSpPr>
      <p:grpSpPr>
        <a:xfrm>
          <a:off x="0" y="0"/>
          <a:ext cx="0" cy="0"/>
          <a:chOff x="0" y="0"/>
          <a:chExt cx="0" cy="0"/>
        </a:xfrm>
      </p:grpSpPr>
      <p:pic>
        <p:nvPicPr>
          <p:cNvPr id="132" name="Google Shape;132;p11"/>
          <p:cNvPicPr preferRelativeResize="0"/>
          <p:nvPr/>
        </p:nvPicPr>
        <p:blipFill rotWithShape="1">
          <a:blip r:embed="rId2">
            <a:alphaModFix/>
          </a:blip>
          <a:srcRect/>
          <a:stretch/>
        </p:blipFill>
        <p:spPr>
          <a:xfrm rot="10800000">
            <a:off x="7280460" y="3243077"/>
            <a:ext cx="3333750" cy="3086100"/>
          </a:xfrm>
          <a:prstGeom prst="rect">
            <a:avLst/>
          </a:prstGeom>
          <a:noFill/>
          <a:ln>
            <a:noFill/>
          </a:ln>
        </p:spPr>
      </p:pic>
      <p:pic>
        <p:nvPicPr>
          <p:cNvPr id="133" name="Google Shape;133;p11"/>
          <p:cNvPicPr preferRelativeResize="0"/>
          <p:nvPr/>
        </p:nvPicPr>
        <p:blipFill>
          <a:blip r:embed="rId3">
            <a:alphaModFix/>
          </a:blip>
          <a:stretch>
            <a:fillRect/>
          </a:stretch>
        </p:blipFill>
        <p:spPr>
          <a:xfrm rot="10800000">
            <a:off x="6592835" y="-1430586"/>
            <a:ext cx="4403650" cy="4202226"/>
          </a:xfrm>
          <a:prstGeom prst="rect">
            <a:avLst/>
          </a:prstGeom>
          <a:noFill/>
          <a:ln>
            <a:noFill/>
          </a:ln>
        </p:spPr>
      </p:pic>
      <p:pic>
        <p:nvPicPr>
          <p:cNvPr id="134" name="Google Shape;134;p11"/>
          <p:cNvPicPr preferRelativeResize="0"/>
          <p:nvPr/>
        </p:nvPicPr>
        <p:blipFill rotWithShape="1">
          <a:blip r:embed="rId4">
            <a:alphaModFix/>
          </a:blip>
          <a:srcRect/>
          <a:stretch/>
        </p:blipFill>
        <p:spPr>
          <a:xfrm rot="10800000">
            <a:off x="7425561" y="1"/>
            <a:ext cx="2366175" cy="2354100"/>
          </a:xfrm>
          <a:prstGeom prst="rect">
            <a:avLst/>
          </a:prstGeom>
          <a:noFill/>
          <a:ln>
            <a:noFill/>
          </a:ln>
        </p:spPr>
      </p:pic>
      <p:pic>
        <p:nvPicPr>
          <p:cNvPr id="135" name="Google Shape;135;p11"/>
          <p:cNvPicPr preferRelativeResize="0"/>
          <p:nvPr/>
        </p:nvPicPr>
        <p:blipFill rotWithShape="1">
          <a:blip r:embed="rId5">
            <a:alphaModFix/>
          </a:blip>
          <a:srcRect t="317" b="317"/>
          <a:stretch/>
        </p:blipFill>
        <p:spPr>
          <a:xfrm rot="10800000">
            <a:off x="7823960" y="3266889"/>
            <a:ext cx="904875" cy="1000125"/>
          </a:xfrm>
          <a:prstGeom prst="rect">
            <a:avLst/>
          </a:prstGeom>
          <a:noFill/>
          <a:ln>
            <a:noFill/>
          </a:ln>
        </p:spPr>
      </p:pic>
      <p:pic>
        <p:nvPicPr>
          <p:cNvPr id="136" name="Google Shape;136;p11"/>
          <p:cNvPicPr preferRelativeResize="0"/>
          <p:nvPr/>
        </p:nvPicPr>
        <p:blipFill rotWithShape="1">
          <a:blip r:embed="rId6">
            <a:alphaModFix/>
          </a:blip>
          <a:srcRect/>
          <a:stretch/>
        </p:blipFill>
        <p:spPr>
          <a:xfrm rot="-6300000">
            <a:off x="-1936630" y="-2160773"/>
            <a:ext cx="4535129" cy="5143500"/>
          </a:xfrm>
          <a:prstGeom prst="rect">
            <a:avLst/>
          </a:prstGeom>
          <a:noFill/>
          <a:ln>
            <a:noFill/>
          </a:ln>
        </p:spPr>
      </p:pic>
      <p:pic>
        <p:nvPicPr>
          <p:cNvPr id="137" name="Google Shape;137;p11"/>
          <p:cNvPicPr preferRelativeResize="0"/>
          <p:nvPr/>
        </p:nvPicPr>
        <p:blipFill>
          <a:blip r:embed="rId3">
            <a:alphaModFix/>
          </a:blip>
          <a:stretch>
            <a:fillRect/>
          </a:stretch>
        </p:blipFill>
        <p:spPr>
          <a:xfrm rot="10800000">
            <a:off x="-1623652" y="-1221036"/>
            <a:ext cx="4403650" cy="4202226"/>
          </a:xfrm>
          <a:prstGeom prst="rect">
            <a:avLst/>
          </a:prstGeom>
          <a:noFill/>
          <a:ln>
            <a:noFill/>
          </a:ln>
        </p:spPr>
      </p:pic>
      <p:pic>
        <p:nvPicPr>
          <p:cNvPr id="138" name="Google Shape;138;p11"/>
          <p:cNvPicPr preferRelativeResize="0"/>
          <p:nvPr/>
        </p:nvPicPr>
        <p:blipFill>
          <a:blip r:embed="rId3">
            <a:alphaModFix/>
          </a:blip>
          <a:stretch>
            <a:fillRect/>
          </a:stretch>
        </p:blipFill>
        <p:spPr>
          <a:xfrm rot="10800000">
            <a:off x="4740360" y="3069576"/>
            <a:ext cx="4403650" cy="4202226"/>
          </a:xfrm>
          <a:prstGeom prst="rect">
            <a:avLst/>
          </a:prstGeom>
          <a:noFill/>
          <a:ln>
            <a:noFill/>
          </a:ln>
        </p:spPr>
      </p:pic>
      <p:pic>
        <p:nvPicPr>
          <p:cNvPr id="139" name="Google Shape;139;p11"/>
          <p:cNvPicPr preferRelativeResize="0"/>
          <p:nvPr/>
        </p:nvPicPr>
        <p:blipFill>
          <a:blip r:embed="rId3">
            <a:alphaModFix/>
          </a:blip>
          <a:stretch>
            <a:fillRect/>
          </a:stretch>
        </p:blipFill>
        <p:spPr>
          <a:xfrm rot="10800000">
            <a:off x="-1001690" y="2685001"/>
            <a:ext cx="4403650" cy="4202226"/>
          </a:xfrm>
          <a:prstGeom prst="rect">
            <a:avLst/>
          </a:prstGeom>
          <a:noFill/>
          <a:ln>
            <a:noFill/>
          </a:ln>
        </p:spPr>
      </p:pic>
      <p:pic>
        <p:nvPicPr>
          <p:cNvPr id="140" name="Google Shape;140;p11"/>
          <p:cNvPicPr preferRelativeResize="0"/>
          <p:nvPr/>
        </p:nvPicPr>
        <p:blipFill rotWithShape="1">
          <a:blip r:embed="rId7">
            <a:alphaModFix/>
          </a:blip>
          <a:srcRect t="6513" b="6522"/>
          <a:stretch/>
        </p:blipFill>
        <p:spPr>
          <a:xfrm rot="10800000">
            <a:off x="4587947" y="-1516623"/>
            <a:ext cx="3514075" cy="3189399"/>
          </a:xfrm>
          <a:prstGeom prst="rect">
            <a:avLst/>
          </a:prstGeom>
          <a:noFill/>
          <a:ln>
            <a:noFill/>
          </a:ln>
        </p:spPr>
      </p:pic>
      <p:pic>
        <p:nvPicPr>
          <p:cNvPr id="141" name="Google Shape;141;p11"/>
          <p:cNvPicPr preferRelativeResize="0"/>
          <p:nvPr/>
        </p:nvPicPr>
        <p:blipFill rotWithShape="1">
          <a:blip r:embed="rId8">
            <a:alphaModFix/>
          </a:blip>
          <a:srcRect t="4170" b="4170"/>
          <a:stretch/>
        </p:blipFill>
        <p:spPr>
          <a:xfrm rot="10800000">
            <a:off x="3040010" y="3792239"/>
            <a:ext cx="3552825" cy="3381375"/>
          </a:xfrm>
          <a:prstGeom prst="rect">
            <a:avLst/>
          </a:prstGeom>
          <a:noFill/>
          <a:ln>
            <a:noFill/>
          </a:ln>
        </p:spPr>
      </p:pic>
      <p:pic>
        <p:nvPicPr>
          <p:cNvPr id="142" name="Google Shape;142;p11"/>
          <p:cNvPicPr preferRelativeResize="0"/>
          <p:nvPr/>
        </p:nvPicPr>
        <p:blipFill rotWithShape="1">
          <a:blip r:embed="rId9">
            <a:alphaModFix/>
          </a:blip>
          <a:srcRect l="317" r="317"/>
          <a:stretch/>
        </p:blipFill>
        <p:spPr>
          <a:xfrm rot="10800000">
            <a:off x="2340910" y="-166886"/>
            <a:ext cx="847725" cy="942975"/>
          </a:xfrm>
          <a:prstGeom prst="rect">
            <a:avLst/>
          </a:prstGeom>
          <a:noFill/>
          <a:ln>
            <a:noFill/>
          </a:ln>
        </p:spPr>
      </p:pic>
      <p:pic>
        <p:nvPicPr>
          <p:cNvPr id="143" name="Google Shape;143;p11"/>
          <p:cNvPicPr preferRelativeResize="0"/>
          <p:nvPr/>
        </p:nvPicPr>
        <p:blipFill rotWithShape="1">
          <a:blip r:embed="rId7">
            <a:alphaModFix/>
          </a:blip>
          <a:srcRect l="79" r="79"/>
          <a:stretch/>
        </p:blipFill>
        <p:spPr>
          <a:xfrm rot="10800000">
            <a:off x="13798" y="3614214"/>
            <a:ext cx="2733675" cy="2857500"/>
          </a:xfrm>
          <a:prstGeom prst="rect">
            <a:avLst/>
          </a:prstGeom>
          <a:noFill/>
          <a:ln>
            <a:noFill/>
          </a:ln>
        </p:spPr>
      </p:pic>
      <p:pic>
        <p:nvPicPr>
          <p:cNvPr id="144" name="Google Shape;144;p11"/>
          <p:cNvPicPr preferRelativeResize="0"/>
          <p:nvPr/>
        </p:nvPicPr>
        <p:blipFill rotWithShape="1">
          <a:blip r:embed="rId10">
            <a:alphaModFix/>
          </a:blip>
          <a:srcRect l="4170" r="4170"/>
          <a:stretch/>
        </p:blipFill>
        <p:spPr>
          <a:xfrm rot="10800000">
            <a:off x="-1230503" y="3345164"/>
            <a:ext cx="2486025" cy="2581275"/>
          </a:xfrm>
          <a:prstGeom prst="rect">
            <a:avLst/>
          </a:prstGeom>
          <a:noFill/>
          <a:ln>
            <a:noFill/>
          </a:ln>
        </p:spPr>
      </p:pic>
      <p:sp>
        <p:nvSpPr>
          <p:cNvPr id="145" name="Google Shape;1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6" name="Google Shape;146;p11"/>
          <p:cNvSpPr txBox="1">
            <a:spLocks noGrp="1"/>
          </p:cNvSpPr>
          <p:nvPr>
            <p:ph type="subTitle" idx="1"/>
          </p:nvPr>
        </p:nvSpPr>
        <p:spPr>
          <a:xfrm>
            <a:off x="1284000" y="3205521"/>
            <a:ext cx="6576000" cy="459900"/>
          </a:xfrm>
          <a:prstGeom prst="rect">
            <a:avLst/>
          </a:prstGeom>
          <a:solidFill>
            <a:schemeClr val="dk1"/>
          </a:solidFill>
          <a:effectLst>
            <a:outerShdw dist="57150" dir="2760000" algn="bl" rotWithShape="0">
              <a:schemeClr val="dk2"/>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4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800"/>
              <a:buFont typeface="Spartan Black"/>
              <a:buNone/>
              <a:defRPr sz="2800">
                <a:solidFill>
                  <a:schemeClr val="dk1"/>
                </a:solidFill>
                <a:latin typeface="Spartan Black"/>
                <a:ea typeface="Spartan Black"/>
                <a:cs typeface="Spartan Black"/>
                <a:sym typeface="Spartan Black"/>
              </a:defRPr>
            </a:lvl1pPr>
            <a:lvl2pPr lvl="1" algn="ctr" rtl="0">
              <a:spcBef>
                <a:spcPts val="0"/>
              </a:spcBef>
              <a:spcAft>
                <a:spcPts val="0"/>
              </a:spcAft>
              <a:buClr>
                <a:schemeClr val="dk1"/>
              </a:buClr>
              <a:buSzPts val="2800"/>
              <a:buFont typeface="Spartan Black"/>
              <a:buNone/>
              <a:defRPr sz="2800">
                <a:solidFill>
                  <a:schemeClr val="dk1"/>
                </a:solidFill>
                <a:latin typeface="Spartan Black"/>
                <a:ea typeface="Spartan Black"/>
                <a:cs typeface="Spartan Black"/>
                <a:sym typeface="Spartan Black"/>
              </a:defRPr>
            </a:lvl2pPr>
            <a:lvl3pPr lvl="2" algn="ctr" rtl="0">
              <a:spcBef>
                <a:spcPts val="0"/>
              </a:spcBef>
              <a:spcAft>
                <a:spcPts val="0"/>
              </a:spcAft>
              <a:buClr>
                <a:schemeClr val="dk1"/>
              </a:buClr>
              <a:buSzPts val="2800"/>
              <a:buFont typeface="Spartan Black"/>
              <a:buNone/>
              <a:defRPr sz="2800">
                <a:solidFill>
                  <a:schemeClr val="dk1"/>
                </a:solidFill>
                <a:latin typeface="Spartan Black"/>
                <a:ea typeface="Spartan Black"/>
                <a:cs typeface="Spartan Black"/>
                <a:sym typeface="Spartan Black"/>
              </a:defRPr>
            </a:lvl3pPr>
            <a:lvl4pPr lvl="3" algn="ctr" rtl="0">
              <a:spcBef>
                <a:spcPts val="0"/>
              </a:spcBef>
              <a:spcAft>
                <a:spcPts val="0"/>
              </a:spcAft>
              <a:buClr>
                <a:schemeClr val="dk1"/>
              </a:buClr>
              <a:buSzPts val="2800"/>
              <a:buFont typeface="Spartan Black"/>
              <a:buNone/>
              <a:defRPr sz="2800">
                <a:solidFill>
                  <a:schemeClr val="dk1"/>
                </a:solidFill>
                <a:latin typeface="Spartan Black"/>
                <a:ea typeface="Spartan Black"/>
                <a:cs typeface="Spartan Black"/>
                <a:sym typeface="Spartan Black"/>
              </a:defRPr>
            </a:lvl4pPr>
            <a:lvl5pPr lvl="4" algn="ctr" rtl="0">
              <a:spcBef>
                <a:spcPts val="0"/>
              </a:spcBef>
              <a:spcAft>
                <a:spcPts val="0"/>
              </a:spcAft>
              <a:buClr>
                <a:schemeClr val="dk1"/>
              </a:buClr>
              <a:buSzPts val="2800"/>
              <a:buFont typeface="Spartan Black"/>
              <a:buNone/>
              <a:defRPr sz="2800">
                <a:solidFill>
                  <a:schemeClr val="dk1"/>
                </a:solidFill>
                <a:latin typeface="Spartan Black"/>
                <a:ea typeface="Spartan Black"/>
                <a:cs typeface="Spartan Black"/>
                <a:sym typeface="Spartan Black"/>
              </a:defRPr>
            </a:lvl5pPr>
            <a:lvl6pPr lvl="5" algn="ctr" rtl="0">
              <a:spcBef>
                <a:spcPts val="0"/>
              </a:spcBef>
              <a:spcAft>
                <a:spcPts val="0"/>
              </a:spcAft>
              <a:buClr>
                <a:schemeClr val="dk1"/>
              </a:buClr>
              <a:buSzPts val="2800"/>
              <a:buFont typeface="Spartan Black"/>
              <a:buNone/>
              <a:defRPr sz="2800">
                <a:solidFill>
                  <a:schemeClr val="dk1"/>
                </a:solidFill>
                <a:latin typeface="Spartan Black"/>
                <a:ea typeface="Spartan Black"/>
                <a:cs typeface="Spartan Black"/>
                <a:sym typeface="Spartan Black"/>
              </a:defRPr>
            </a:lvl6pPr>
            <a:lvl7pPr lvl="6" algn="ctr" rtl="0">
              <a:spcBef>
                <a:spcPts val="0"/>
              </a:spcBef>
              <a:spcAft>
                <a:spcPts val="0"/>
              </a:spcAft>
              <a:buClr>
                <a:schemeClr val="dk1"/>
              </a:buClr>
              <a:buSzPts val="2800"/>
              <a:buFont typeface="Spartan Black"/>
              <a:buNone/>
              <a:defRPr sz="2800">
                <a:solidFill>
                  <a:schemeClr val="dk1"/>
                </a:solidFill>
                <a:latin typeface="Spartan Black"/>
                <a:ea typeface="Spartan Black"/>
                <a:cs typeface="Spartan Black"/>
                <a:sym typeface="Spartan Black"/>
              </a:defRPr>
            </a:lvl7pPr>
            <a:lvl8pPr lvl="7" algn="ctr" rtl="0">
              <a:spcBef>
                <a:spcPts val="0"/>
              </a:spcBef>
              <a:spcAft>
                <a:spcPts val="0"/>
              </a:spcAft>
              <a:buClr>
                <a:schemeClr val="dk1"/>
              </a:buClr>
              <a:buSzPts val="2800"/>
              <a:buFont typeface="Spartan Black"/>
              <a:buNone/>
              <a:defRPr sz="2800">
                <a:solidFill>
                  <a:schemeClr val="dk1"/>
                </a:solidFill>
                <a:latin typeface="Spartan Black"/>
                <a:ea typeface="Spartan Black"/>
                <a:cs typeface="Spartan Black"/>
                <a:sym typeface="Spartan Black"/>
              </a:defRPr>
            </a:lvl8pPr>
            <a:lvl9pPr lvl="8" algn="ctr" rtl="0">
              <a:spcBef>
                <a:spcPts val="0"/>
              </a:spcBef>
              <a:spcAft>
                <a:spcPts val="0"/>
              </a:spcAft>
              <a:buClr>
                <a:schemeClr val="dk1"/>
              </a:buClr>
              <a:buSzPts val="2800"/>
              <a:buFont typeface="Spartan Black"/>
              <a:buNone/>
              <a:defRPr sz="2800">
                <a:solidFill>
                  <a:schemeClr val="dk1"/>
                </a:solidFill>
                <a:latin typeface="Spartan Black"/>
                <a:ea typeface="Spartan Black"/>
                <a:cs typeface="Spartan Black"/>
                <a:sym typeface="Spartan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6" r:id="rId7"/>
    <p:sldLayoutId id="2147483657" r:id="rId8"/>
    <p:sldLayoutId id="2147483658" r:id="rId9"/>
    <p:sldLayoutId id="2147483659" r:id="rId10"/>
    <p:sldLayoutId id="2147483660" r:id="rId11"/>
    <p:sldLayoutId id="2147483661" r:id="rId12"/>
    <p:sldLayoutId id="2147483665" r:id="rId13"/>
    <p:sldLayoutId id="2147483666" r:id="rId14"/>
    <p:sldLayoutId id="2147483669" r:id="rId15"/>
    <p:sldLayoutId id="2147483670" r:id="rId16"/>
    <p:sldLayoutId id="2147483671" r:id="rId17"/>
    <p:sldLayoutId id="2147483672" r:id="rId18"/>
    <p:sldLayoutId id="2147483673" r:id="rId19"/>
    <p:sldLayoutId id="2147483675" r:id="rId20"/>
    <p:sldLayoutId id="2147483676"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33"/>
          <p:cNvSpPr txBox="1">
            <a:spLocks noGrp="1"/>
          </p:cNvSpPr>
          <p:nvPr>
            <p:ph type="ctrTitle"/>
          </p:nvPr>
        </p:nvSpPr>
        <p:spPr>
          <a:xfrm>
            <a:off x="1121134" y="731520"/>
            <a:ext cx="6483116" cy="264498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A PROJECT ON ONLINE SHOPPING</a:t>
            </a:r>
            <a:endParaRPr sz="3600" dirty="0"/>
          </a:p>
        </p:txBody>
      </p:sp>
      <p:sp>
        <p:nvSpPr>
          <p:cNvPr id="430" name="Google Shape;430;p33"/>
          <p:cNvSpPr txBox="1">
            <a:spLocks noGrp="1"/>
          </p:cNvSpPr>
          <p:nvPr>
            <p:ph type="subTitle" idx="1"/>
          </p:nvPr>
        </p:nvSpPr>
        <p:spPr>
          <a:xfrm>
            <a:off x="1439186" y="3541225"/>
            <a:ext cx="6165064" cy="4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Here is where our presentation begins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8" name="Google Shape;588;p4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Product List</a:t>
            </a:r>
            <a:endParaRPr dirty="0"/>
          </a:p>
        </p:txBody>
      </p:sp>
      <p:sp>
        <p:nvSpPr>
          <p:cNvPr id="599" name="Google Shape;599;p43"/>
          <p:cNvSpPr txBox="1"/>
          <p:nvPr/>
        </p:nvSpPr>
        <p:spPr>
          <a:xfrm>
            <a:off x="5822325" y="2297375"/>
            <a:ext cx="905100" cy="254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dk1"/>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4F097D76-65CD-4422-B558-2FA72F54B742}"/>
              </a:ext>
            </a:extLst>
          </p:cNvPr>
          <p:cNvPicPr>
            <a:picLocks noChangeAspect="1"/>
          </p:cNvPicPr>
          <p:nvPr/>
        </p:nvPicPr>
        <p:blipFill rotWithShape="1">
          <a:blip r:embed="rId3"/>
          <a:srcRect l="20189" t="31231" r="21345" b="20726"/>
          <a:stretch/>
        </p:blipFill>
        <p:spPr>
          <a:xfrm>
            <a:off x="1407381" y="1288111"/>
            <a:ext cx="6512117" cy="306125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41" name="Google Shape;641;p4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IN" dirty="0"/>
              <a:t>Customer Operations</a:t>
            </a:r>
            <a:endParaRPr dirty="0"/>
          </a:p>
        </p:txBody>
      </p:sp>
      <p:sp>
        <p:nvSpPr>
          <p:cNvPr id="2" name="Text Placeholder 1">
            <a:extLst>
              <a:ext uri="{FF2B5EF4-FFF2-40B4-BE49-F238E27FC236}">
                <a16:creationId xmlns:a16="http://schemas.microsoft.com/office/drawing/2014/main" id="{B4498D7E-4075-4D2C-94A9-08D29702E4A2}"/>
              </a:ext>
            </a:extLst>
          </p:cNvPr>
          <p:cNvSpPr>
            <a:spLocks noGrp="1"/>
          </p:cNvSpPr>
          <p:nvPr>
            <p:ph type="body" idx="1"/>
          </p:nvPr>
        </p:nvSpPr>
        <p:spPr/>
        <p:txBody>
          <a:bodyPr/>
          <a:lstStyle/>
          <a:p>
            <a:r>
              <a:rPr lang="en-IN" sz="1800" dirty="0"/>
              <a:t>Customer Registration Page</a:t>
            </a:r>
          </a:p>
          <a:p>
            <a:r>
              <a:rPr lang="en-IN" sz="1800" dirty="0"/>
              <a:t>Customer Login Page</a:t>
            </a:r>
          </a:p>
          <a:p>
            <a:r>
              <a:rPr lang="en-IN" sz="1800" dirty="0"/>
              <a:t>Customer Forgot Page</a:t>
            </a:r>
          </a:p>
          <a:p>
            <a:r>
              <a:rPr lang="en-IN" sz="1800" dirty="0"/>
              <a:t>Customer Details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4" name="Title 3">
            <a:extLst>
              <a:ext uri="{FF2B5EF4-FFF2-40B4-BE49-F238E27FC236}">
                <a16:creationId xmlns:a16="http://schemas.microsoft.com/office/drawing/2014/main" id="{F87E3DC2-B9C3-4BB1-860B-50C6ED77CCFF}"/>
              </a:ext>
            </a:extLst>
          </p:cNvPr>
          <p:cNvSpPr>
            <a:spLocks noGrp="1"/>
          </p:cNvSpPr>
          <p:nvPr>
            <p:ph type="title"/>
          </p:nvPr>
        </p:nvSpPr>
        <p:spPr>
          <a:xfrm>
            <a:off x="127222" y="166978"/>
            <a:ext cx="6305384" cy="620202"/>
          </a:xfrm>
        </p:spPr>
        <p:txBody>
          <a:bodyPr/>
          <a:lstStyle/>
          <a:p>
            <a:pPr algn="l"/>
            <a:r>
              <a:rPr lang="en-IN" sz="2800" dirty="0"/>
              <a:t>Customer Registration Page</a:t>
            </a:r>
          </a:p>
        </p:txBody>
      </p:sp>
      <p:pic>
        <p:nvPicPr>
          <p:cNvPr id="6" name="Picture 5">
            <a:extLst>
              <a:ext uri="{FF2B5EF4-FFF2-40B4-BE49-F238E27FC236}">
                <a16:creationId xmlns:a16="http://schemas.microsoft.com/office/drawing/2014/main" id="{3AD68D69-D320-49CE-9E9C-7F8979C33EFF}"/>
              </a:ext>
            </a:extLst>
          </p:cNvPr>
          <p:cNvPicPr>
            <a:picLocks noChangeAspect="1"/>
          </p:cNvPicPr>
          <p:nvPr/>
        </p:nvPicPr>
        <p:blipFill rotWithShape="1">
          <a:blip r:embed="rId3"/>
          <a:srcRect l="23856" t="30647" r="25487" b="20470"/>
          <a:stretch/>
        </p:blipFill>
        <p:spPr>
          <a:xfrm>
            <a:off x="1105231" y="946205"/>
            <a:ext cx="6368996" cy="329183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8" name="Google Shape;658;p46"/>
          <p:cNvSpPr txBox="1">
            <a:spLocks noGrp="1"/>
          </p:cNvSpPr>
          <p:nvPr>
            <p:ph type="title"/>
          </p:nvPr>
        </p:nvSpPr>
        <p:spPr>
          <a:xfrm>
            <a:off x="166977" y="95414"/>
            <a:ext cx="4572000" cy="66791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Customer Login Page</a:t>
            </a:r>
            <a:endParaRPr dirty="0"/>
          </a:p>
        </p:txBody>
      </p:sp>
      <p:pic>
        <p:nvPicPr>
          <p:cNvPr id="13" name="Picture 12">
            <a:extLst>
              <a:ext uri="{FF2B5EF4-FFF2-40B4-BE49-F238E27FC236}">
                <a16:creationId xmlns:a16="http://schemas.microsoft.com/office/drawing/2014/main" id="{2CB1001F-DB8F-4C5C-A88D-BF0DAE85AE2A}"/>
              </a:ext>
            </a:extLst>
          </p:cNvPr>
          <p:cNvPicPr>
            <a:picLocks noChangeAspect="1"/>
          </p:cNvPicPr>
          <p:nvPr/>
        </p:nvPicPr>
        <p:blipFill rotWithShape="1">
          <a:blip r:embed="rId3"/>
          <a:srcRect l="22516" t="30245" r="23018" b="21007"/>
          <a:stretch/>
        </p:blipFill>
        <p:spPr>
          <a:xfrm>
            <a:off x="1208597" y="1304014"/>
            <a:ext cx="6138407" cy="303739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47"/>
          <p:cNvSpPr txBox="1">
            <a:spLocks noGrp="1"/>
          </p:cNvSpPr>
          <p:nvPr>
            <p:ph type="title"/>
          </p:nvPr>
        </p:nvSpPr>
        <p:spPr>
          <a:xfrm>
            <a:off x="87464" y="151075"/>
            <a:ext cx="5049079" cy="6122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Customer Forgot Page</a:t>
            </a:r>
            <a:endParaRPr dirty="0"/>
          </a:p>
        </p:txBody>
      </p:sp>
      <p:pic>
        <p:nvPicPr>
          <p:cNvPr id="17" name="Picture 16">
            <a:extLst>
              <a:ext uri="{FF2B5EF4-FFF2-40B4-BE49-F238E27FC236}">
                <a16:creationId xmlns:a16="http://schemas.microsoft.com/office/drawing/2014/main" id="{0E741974-4AE7-4AAB-BB55-819E6847305B}"/>
              </a:ext>
            </a:extLst>
          </p:cNvPr>
          <p:cNvPicPr>
            <a:picLocks noChangeAspect="1"/>
          </p:cNvPicPr>
          <p:nvPr/>
        </p:nvPicPr>
        <p:blipFill rotWithShape="1">
          <a:blip r:embed="rId3"/>
          <a:srcRect l="22430" t="30348" r="23014" b="20846"/>
          <a:stretch/>
        </p:blipFill>
        <p:spPr>
          <a:xfrm>
            <a:off x="1367624" y="1167634"/>
            <a:ext cx="6058894" cy="288753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48"/>
          <p:cNvSpPr txBox="1">
            <a:spLocks noGrp="1"/>
          </p:cNvSpPr>
          <p:nvPr>
            <p:ph type="title"/>
          </p:nvPr>
        </p:nvSpPr>
        <p:spPr>
          <a:xfrm>
            <a:off x="193026" y="190832"/>
            <a:ext cx="4768588" cy="54864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Customer Details</a:t>
            </a:r>
            <a:endParaRPr dirty="0"/>
          </a:p>
        </p:txBody>
      </p:sp>
      <p:pic>
        <p:nvPicPr>
          <p:cNvPr id="3" name="Picture 2">
            <a:extLst>
              <a:ext uri="{FF2B5EF4-FFF2-40B4-BE49-F238E27FC236}">
                <a16:creationId xmlns:a16="http://schemas.microsoft.com/office/drawing/2014/main" id="{99C65096-BD5C-4C96-8A6F-52BE39C84375}"/>
              </a:ext>
            </a:extLst>
          </p:cNvPr>
          <p:cNvPicPr>
            <a:picLocks noChangeAspect="1"/>
          </p:cNvPicPr>
          <p:nvPr/>
        </p:nvPicPr>
        <p:blipFill rotWithShape="1">
          <a:blip r:embed="rId3"/>
          <a:srcRect l="20358" t="31035" r="20528" b="20540"/>
          <a:stretch/>
        </p:blipFill>
        <p:spPr>
          <a:xfrm>
            <a:off x="1160890" y="970059"/>
            <a:ext cx="6607533" cy="326798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EC4FDDF2-5D27-405D-90A2-D48FEC82A094}"/>
              </a:ext>
            </a:extLst>
          </p:cNvPr>
          <p:cNvSpPr>
            <a:spLocks noGrp="1"/>
          </p:cNvSpPr>
          <p:nvPr>
            <p:ph type="subTitle" idx="1"/>
          </p:nvPr>
        </p:nvSpPr>
        <p:spPr/>
        <p:txBody>
          <a:bodyPr/>
          <a:lstStyle/>
          <a:p>
            <a:r>
              <a:rPr lang="en-IN" sz="2000" dirty="0"/>
              <a:t>Retailer Register Page</a:t>
            </a:r>
          </a:p>
          <a:p>
            <a:r>
              <a:rPr lang="en-IN" sz="2000" dirty="0"/>
              <a:t>Retailer Login Page</a:t>
            </a:r>
          </a:p>
          <a:p>
            <a:r>
              <a:rPr lang="en-IN" sz="2000" dirty="0"/>
              <a:t>Retailer Details</a:t>
            </a:r>
          </a:p>
          <a:p>
            <a:r>
              <a:rPr lang="en-IN" sz="2000" dirty="0"/>
              <a:t>Retailer list</a:t>
            </a:r>
          </a:p>
          <a:p>
            <a:endParaRPr lang="en-IN" dirty="0"/>
          </a:p>
        </p:txBody>
      </p:sp>
      <p:sp>
        <p:nvSpPr>
          <p:cNvPr id="3" name="Title 2">
            <a:extLst>
              <a:ext uri="{FF2B5EF4-FFF2-40B4-BE49-F238E27FC236}">
                <a16:creationId xmlns:a16="http://schemas.microsoft.com/office/drawing/2014/main" id="{7A984FEC-978C-4D74-9074-94AC9A28DFD4}"/>
              </a:ext>
            </a:extLst>
          </p:cNvPr>
          <p:cNvSpPr>
            <a:spLocks noGrp="1"/>
          </p:cNvSpPr>
          <p:nvPr>
            <p:ph type="title"/>
          </p:nvPr>
        </p:nvSpPr>
        <p:spPr>
          <a:xfrm>
            <a:off x="214685" y="214685"/>
            <a:ext cx="4794637" cy="429371"/>
          </a:xfrm>
        </p:spPr>
        <p:txBody>
          <a:bodyPr/>
          <a:lstStyle/>
          <a:p>
            <a:r>
              <a:rPr lang="en-IN" dirty="0"/>
              <a:t>Retailer Operations</a:t>
            </a:r>
          </a:p>
        </p:txBody>
      </p:sp>
    </p:spTree>
    <p:extLst>
      <p:ext uri="{BB962C8B-B14F-4D97-AF65-F5344CB8AC3E}">
        <p14:creationId xmlns:p14="http://schemas.microsoft.com/office/powerpoint/2010/main" val="3464932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2" name="Google Shape;762;p49"/>
          <p:cNvSpPr txBox="1">
            <a:spLocks noGrp="1"/>
          </p:cNvSpPr>
          <p:nvPr>
            <p:ph type="title"/>
          </p:nvPr>
        </p:nvSpPr>
        <p:spPr>
          <a:xfrm>
            <a:off x="127222" y="214685"/>
            <a:ext cx="7243638" cy="50093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Retailer Register Page</a:t>
            </a:r>
            <a:endParaRPr dirty="0"/>
          </a:p>
        </p:txBody>
      </p:sp>
      <p:pic>
        <p:nvPicPr>
          <p:cNvPr id="3" name="Picture 2">
            <a:extLst>
              <a:ext uri="{FF2B5EF4-FFF2-40B4-BE49-F238E27FC236}">
                <a16:creationId xmlns:a16="http://schemas.microsoft.com/office/drawing/2014/main" id="{9F6D38BA-DE08-445A-9538-9D05D99D2DC6}"/>
              </a:ext>
            </a:extLst>
          </p:cNvPr>
          <p:cNvPicPr>
            <a:picLocks noChangeAspect="1"/>
          </p:cNvPicPr>
          <p:nvPr/>
        </p:nvPicPr>
        <p:blipFill rotWithShape="1">
          <a:blip r:embed="rId3"/>
          <a:srcRect l="22555" t="30595" r="23729" b="20035"/>
          <a:stretch/>
        </p:blipFill>
        <p:spPr>
          <a:xfrm>
            <a:off x="1343770" y="1239941"/>
            <a:ext cx="6186115" cy="313327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74" name="Google Shape;774;p50"/>
          <p:cNvSpPr txBox="1">
            <a:spLocks noGrp="1"/>
          </p:cNvSpPr>
          <p:nvPr>
            <p:ph type="title" idx="6"/>
          </p:nvPr>
        </p:nvSpPr>
        <p:spPr>
          <a:xfrm>
            <a:off x="262393" y="166977"/>
            <a:ext cx="4834393" cy="5645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Retailer Login Page</a:t>
            </a:r>
            <a:endParaRPr dirty="0"/>
          </a:p>
        </p:txBody>
      </p:sp>
      <p:pic>
        <p:nvPicPr>
          <p:cNvPr id="779" name="Google Shape;779;p50"/>
          <p:cNvPicPr preferRelativeResize="0"/>
          <p:nvPr/>
        </p:nvPicPr>
        <p:blipFill rotWithShape="1">
          <a:blip r:embed="rId3">
            <a:alphaModFix/>
          </a:blip>
          <a:srcRect t="298" b="298"/>
          <a:stretch/>
        </p:blipFill>
        <p:spPr>
          <a:xfrm rot="5400000">
            <a:off x="6117675" y="1060401"/>
            <a:ext cx="2338351" cy="2109600"/>
          </a:xfrm>
          <a:prstGeom prst="rect">
            <a:avLst/>
          </a:prstGeom>
          <a:noFill/>
          <a:ln>
            <a:noFill/>
          </a:ln>
        </p:spPr>
      </p:pic>
      <p:pic>
        <p:nvPicPr>
          <p:cNvPr id="9" name="Picture 8">
            <a:extLst>
              <a:ext uri="{FF2B5EF4-FFF2-40B4-BE49-F238E27FC236}">
                <a16:creationId xmlns:a16="http://schemas.microsoft.com/office/drawing/2014/main" id="{7DB902E4-E5F3-426B-9379-44A4998DFE35}"/>
              </a:ext>
            </a:extLst>
          </p:cNvPr>
          <p:cNvPicPr>
            <a:picLocks noChangeAspect="1"/>
          </p:cNvPicPr>
          <p:nvPr/>
        </p:nvPicPr>
        <p:blipFill rotWithShape="1">
          <a:blip r:embed="rId4"/>
          <a:srcRect l="22154" t="30823" r="24126" b="20964"/>
          <a:stretch/>
        </p:blipFill>
        <p:spPr>
          <a:xfrm>
            <a:off x="1375576" y="1175890"/>
            <a:ext cx="5915769" cy="302158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51"/>
          <p:cNvSpPr txBox="1">
            <a:spLocks noGrp="1"/>
          </p:cNvSpPr>
          <p:nvPr>
            <p:ph type="title"/>
          </p:nvPr>
        </p:nvSpPr>
        <p:spPr>
          <a:xfrm>
            <a:off x="119271" y="95416"/>
            <a:ext cx="5104736" cy="5804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800" dirty="0"/>
              <a:t>Retailer Details</a:t>
            </a:r>
            <a:endParaRPr sz="2800" dirty="0"/>
          </a:p>
        </p:txBody>
      </p:sp>
      <p:pic>
        <p:nvPicPr>
          <p:cNvPr id="13" name="Picture 12">
            <a:extLst>
              <a:ext uri="{FF2B5EF4-FFF2-40B4-BE49-F238E27FC236}">
                <a16:creationId xmlns:a16="http://schemas.microsoft.com/office/drawing/2014/main" id="{0859604E-93C3-427B-9816-F30900D43EB7}"/>
              </a:ext>
            </a:extLst>
          </p:cNvPr>
          <p:cNvPicPr>
            <a:picLocks noChangeAspect="1"/>
          </p:cNvPicPr>
          <p:nvPr/>
        </p:nvPicPr>
        <p:blipFill rotWithShape="1">
          <a:blip r:embed="rId3"/>
          <a:srcRect l="20489" t="30344" r="21009" b="20377"/>
          <a:stretch/>
        </p:blipFill>
        <p:spPr>
          <a:xfrm>
            <a:off x="1264260" y="1183238"/>
            <a:ext cx="5987330" cy="32535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34"/>
          <p:cNvSpPr txBox="1">
            <a:spLocks noGrp="1"/>
          </p:cNvSpPr>
          <p:nvPr>
            <p:ph type="title"/>
          </p:nvPr>
        </p:nvSpPr>
        <p:spPr>
          <a:xfrm>
            <a:off x="302150" y="445025"/>
            <a:ext cx="812185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400" dirty="0"/>
              <a:t>OBJECTIVE OF THE PROJECT</a:t>
            </a:r>
            <a:endParaRPr sz="2400" dirty="0"/>
          </a:p>
        </p:txBody>
      </p:sp>
      <p:sp>
        <p:nvSpPr>
          <p:cNvPr id="436" name="Google Shape;436;p34"/>
          <p:cNvSpPr txBox="1">
            <a:spLocks noGrp="1"/>
          </p:cNvSpPr>
          <p:nvPr>
            <p:ph type="body" idx="1"/>
          </p:nvPr>
        </p:nvSpPr>
        <p:spPr>
          <a:xfrm>
            <a:off x="469127" y="1129085"/>
            <a:ext cx="7954874" cy="367350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IN" dirty="0">
                <a:solidFill>
                  <a:schemeClr val="dk1"/>
                </a:solidFill>
              </a:rPr>
              <a:t>ONKINE SHOPPING is the process  where by consumers directly buy goods, services etc. from a seller interactively in real-time without an intermediate services over the internet. The goal of this application is to develop a web based interface for online retailers and consumers. The system would be easy to use and hence make the shopping experience pleasant for the users. The goal of this application is:</a:t>
            </a:r>
          </a:p>
          <a:p>
            <a:pPr marL="0" lvl="0" indent="0" rtl="0">
              <a:spcBef>
                <a:spcPts val="0"/>
              </a:spcBef>
              <a:spcAft>
                <a:spcPts val="0"/>
              </a:spcAft>
              <a:buNone/>
            </a:pPr>
            <a:endParaRPr lang="en-IN" dirty="0"/>
          </a:p>
          <a:p>
            <a:pPr marL="171450" lvl="0" indent="-171450" rtl="0">
              <a:spcBef>
                <a:spcPts val="0"/>
              </a:spcBef>
              <a:spcAft>
                <a:spcPts val="0"/>
              </a:spcAft>
              <a:buFont typeface="Wingdings" panose="05000000000000000000" pitchFamily="2" charset="2"/>
              <a:buChar char="§"/>
            </a:pPr>
            <a:r>
              <a:rPr lang="en-IN" dirty="0">
                <a:solidFill>
                  <a:schemeClr val="dk1"/>
                </a:solidFill>
              </a:rPr>
              <a:t>To develop an easy to use web based interface where  users can search for products , view a complete description of the products and order the products.</a:t>
            </a:r>
          </a:p>
          <a:p>
            <a:pPr marL="171450" lvl="0" indent="-171450" rtl="0">
              <a:spcBef>
                <a:spcPts val="0"/>
              </a:spcBef>
              <a:spcAft>
                <a:spcPts val="0"/>
              </a:spcAft>
              <a:buFont typeface="Wingdings" panose="05000000000000000000" pitchFamily="2" charset="2"/>
              <a:buChar char="§"/>
            </a:pPr>
            <a:endParaRPr lang="en-IN" dirty="0"/>
          </a:p>
          <a:p>
            <a:pPr marL="171450" lvl="0" indent="-171450" rtl="0">
              <a:spcBef>
                <a:spcPts val="0"/>
              </a:spcBef>
              <a:spcAft>
                <a:spcPts val="0"/>
              </a:spcAft>
              <a:buFont typeface="Wingdings" panose="05000000000000000000" pitchFamily="2" charset="2"/>
              <a:buChar char="§"/>
            </a:pPr>
            <a:r>
              <a:rPr lang="en-IN" dirty="0">
                <a:solidFill>
                  <a:schemeClr val="dk1"/>
                </a:solidFill>
              </a:rPr>
              <a:t>The user can easily  add a product to or remove a product from the shopping cart.</a:t>
            </a:r>
          </a:p>
          <a:p>
            <a:pPr marL="171450" lvl="0" indent="-171450" rtl="0">
              <a:spcBef>
                <a:spcPts val="0"/>
              </a:spcBef>
              <a:spcAft>
                <a:spcPts val="0"/>
              </a:spcAft>
              <a:buFont typeface="Wingdings" panose="05000000000000000000" pitchFamily="2" charset="2"/>
              <a:buChar char="§"/>
            </a:pPr>
            <a:endParaRPr lang="en-IN" dirty="0"/>
          </a:p>
          <a:p>
            <a:pPr marL="171450" lvl="0" indent="-171450" rtl="0">
              <a:spcBef>
                <a:spcPts val="0"/>
              </a:spcBef>
              <a:spcAft>
                <a:spcPts val="0"/>
              </a:spcAft>
              <a:buFont typeface="Wingdings" panose="05000000000000000000" pitchFamily="2" charset="2"/>
              <a:buChar char="§"/>
            </a:pPr>
            <a:r>
              <a:rPr lang="en-IN" dirty="0">
                <a:solidFill>
                  <a:schemeClr val="dk1"/>
                </a:solidFill>
              </a:rPr>
              <a:t>An user can view the complete specification of the product along with various images and they can also write  their own reviews.</a:t>
            </a:r>
          </a:p>
          <a:p>
            <a:pPr marL="171450" lvl="0" indent="-171450" rtl="0">
              <a:spcBef>
                <a:spcPts val="0"/>
              </a:spcBef>
              <a:spcAft>
                <a:spcPts val="0"/>
              </a:spcAft>
              <a:buFont typeface="Wingdings" panose="05000000000000000000" pitchFamily="2" charset="2"/>
              <a:buChar char="§"/>
            </a:pPr>
            <a:endParaRPr lang="en-IN" dirty="0"/>
          </a:p>
          <a:p>
            <a:pPr marL="171450" lvl="0" indent="-171450" rtl="0">
              <a:spcBef>
                <a:spcPts val="0"/>
              </a:spcBef>
              <a:spcAft>
                <a:spcPts val="0"/>
              </a:spcAft>
              <a:buFont typeface="Wingdings" panose="05000000000000000000" pitchFamily="2" charset="2"/>
              <a:buChar char="§"/>
            </a:pPr>
            <a:r>
              <a:rPr lang="en-IN" dirty="0">
                <a:solidFill>
                  <a:schemeClr val="dk1"/>
                </a:solidFill>
              </a:rPr>
              <a:t>An admin can view the review of feedback of the users along with other details.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p52"/>
          <p:cNvSpPr txBox="1">
            <a:spLocks noGrp="1"/>
          </p:cNvSpPr>
          <p:nvPr>
            <p:ph type="title"/>
          </p:nvPr>
        </p:nvSpPr>
        <p:spPr>
          <a:xfrm>
            <a:off x="174929" y="222637"/>
            <a:ext cx="3856382" cy="421419"/>
          </a:xfrm>
        </p:spPr>
        <p:txBody>
          <a:bodyPr spcFirstLastPara="1" wrap="square" lIns="91425" tIns="91425" rIns="91425" bIns="91425" anchor="ctr" anchorCtr="0">
            <a:normAutofit fontScale="90000"/>
          </a:bodyPr>
          <a:lstStyle/>
          <a:p>
            <a:pPr marL="0" lvl="0" indent="0" rtl="0">
              <a:lnSpc>
                <a:spcPct val="90000"/>
              </a:lnSpc>
              <a:spcBef>
                <a:spcPts val="0"/>
              </a:spcBef>
              <a:spcAft>
                <a:spcPts val="0"/>
              </a:spcAft>
              <a:buNone/>
            </a:pPr>
            <a:r>
              <a:rPr lang="en-IN" sz="2800" dirty="0"/>
              <a:t>Retailer List</a:t>
            </a:r>
          </a:p>
        </p:txBody>
      </p:sp>
      <p:pic>
        <p:nvPicPr>
          <p:cNvPr id="3" name="Picture 2">
            <a:extLst>
              <a:ext uri="{FF2B5EF4-FFF2-40B4-BE49-F238E27FC236}">
                <a16:creationId xmlns:a16="http://schemas.microsoft.com/office/drawing/2014/main" id="{C05F18E8-E50B-4639-9AB4-442F5863DF08}"/>
              </a:ext>
            </a:extLst>
          </p:cNvPr>
          <p:cNvPicPr>
            <a:picLocks noChangeAspect="1"/>
          </p:cNvPicPr>
          <p:nvPr/>
        </p:nvPicPr>
        <p:blipFill rotWithShape="1">
          <a:blip r:embed="rId3"/>
          <a:srcRect l="20168" t="30212" r="20994" b="20787"/>
          <a:stretch/>
        </p:blipFill>
        <p:spPr>
          <a:xfrm>
            <a:off x="1097280" y="1041621"/>
            <a:ext cx="6058894" cy="3101009"/>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5703E-A933-4D5C-B45A-9AA41D15DDB8}"/>
              </a:ext>
            </a:extLst>
          </p:cNvPr>
          <p:cNvSpPr>
            <a:spLocks noGrp="1"/>
          </p:cNvSpPr>
          <p:nvPr>
            <p:ph type="title"/>
          </p:nvPr>
        </p:nvSpPr>
        <p:spPr>
          <a:xfrm>
            <a:off x="246490" y="445025"/>
            <a:ext cx="8177510" cy="572700"/>
          </a:xfrm>
        </p:spPr>
        <p:txBody>
          <a:bodyPr/>
          <a:lstStyle/>
          <a:p>
            <a:pPr algn="l"/>
            <a:r>
              <a:rPr lang="en-IN" dirty="0"/>
              <a:t>Conclusion</a:t>
            </a:r>
          </a:p>
        </p:txBody>
      </p:sp>
      <p:sp>
        <p:nvSpPr>
          <p:cNvPr id="3" name="Text Placeholder 2">
            <a:extLst>
              <a:ext uri="{FF2B5EF4-FFF2-40B4-BE49-F238E27FC236}">
                <a16:creationId xmlns:a16="http://schemas.microsoft.com/office/drawing/2014/main" id="{365AA6E2-244B-4037-BC7C-FF649CA018E5}"/>
              </a:ext>
            </a:extLst>
          </p:cNvPr>
          <p:cNvSpPr>
            <a:spLocks noGrp="1"/>
          </p:cNvSpPr>
          <p:nvPr>
            <p:ph type="body" idx="1"/>
          </p:nvPr>
        </p:nvSpPr>
        <p:spPr>
          <a:xfrm>
            <a:off x="532736" y="1683449"/>
            <a:ext cx="7891263" cy="2745427"/>
          </a:xfrm>
        </p:spPr>
        <p:txBody>
          <a:bodyPr/>
          <a:lstStyle/>
          <a:p>
            <a:pPr marL="152400" indent="0">
              <a:buNone/>
            </a:pPr>
            <a:r>
              <a:rPr lang="en-IN" sz="1800" b="1" dirty="0"/>
              <a:t>Technology</a:t>
            </a:r>
            <a:r>
              <a:rPr lang="en-IN" b="1" dirty="0"/>
              <a:t> </a:t>
            </a:r>
            <a:r>
              <a:rPr lang="en-IN" dirty="0"/>
              <a:t>has made significant progress over the years to provide consumers a better online shopping experience and will continue to do so for years to come.  With the rapid growth of products and brands, people have speculated that online shopping will overtake in-store shopping.  While this has been the case in some areas, there is still demand for brick and mortar stores in market areas where the consumer feels more comfortable seeing and touching the product being bought.  However, the availability of online shopping has produced a more educated consumer that can shop around with relative ease without having to spend a large amount of time.  In exchange, online shopping has opened up doors to many small retailers that would never be in business if they had to incur the high cost of owning a brick and mortar store.  At the end, it has been a win-win situation for both consumer and sellers.</a:t>
            </a:r>
          </a:p>
        </p:txBody>
      </p:sp>
    </p:spTree>
    <p:extLst>
      <p:ext uri="{BB962C8B-B14F-4D97-AF65-F5344CB8AC3E}">
        <p14:creationId xmlns:p14="http://schemas.microsoft.com/office/powerpoint/2010/main" val="351692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51" name="Google Shape;451;p35"/>
          <p:cNvSpPr txBox="1">
            <a:spLocks noGrp="1"/>
          </p:cNvSpPr>
          <p:nvPr>
            <p:ph type="title"/>
          </p:nvPr>
        </p:nvSpPr>
        <p:spPr>
          <a:xfrm>
            <a:off x="720000" y="445025"/>
            <a:ext cx="7704000" cy="572700"/>
          </a:xfrm>
        </p:spPr>
        <p:txBody>
          <a:bodyPr spcFirstLastPara="1" wrap="square" lIns="91425" tIns="91425" rIns="91425" bIns="91425" anchor="ctr" anchorCtr="0">
            <a:normAutofit/>
          </a:bodyPr>
          <a:lstStyle/>
          <a:p>
            <a:pPr marL="0" lvl="0" indent="0" algn="l" rtl="0">
              <a:lnSpc>
                <a:spcPct val="90000"/>
              </a:lnSpc>
              <a:spcBef>
                <a:spcPts val="0"/>
              </a:spcBef>
              <a:spcAft>
                <a:spcPts val="0"/>
              </a:spcAft>
              <a:buNone/>
            </a:pPr>
            <a:r>
              <a:rPr lang="en-IN" dirty="0"/>
              <a:t>ADMIN OPERATION</a:t>
            </a:r>
          </a:p>
        </p:txBody>
      </p:sp>
      <p:sp>
        <p:nvSpPr>
          <p:cNvPr id="7" name="Subtitle 6">
            <a:extLst>
              <a:ext uri="{FF2B5EF4-FFF2-40B4-BE49-F238E27FC236}">
                <a16:creationId xmlns:a16="http://schemas.microsoft.com/office/drawing/2014/main" id="{C6C419FB-7AE5-4493-A82B-B9D9907CA9B8}"/>
              </a:ext>
            </a:extLst>
          </p:cNvPr>
          <p:cNvSpPr>
            <a:spLocks noGrp="1"/>
          </p:cNvSpPr>
          <p:nvPr>
            <p:ph type="body" idx="1"/>
          </p:nvPr>
        </p:nvSpPr>
        <p:spPr>
          <a:xfrm>
            <a:off x="1223375" y="1683450"/>
            <a:ext cx="5417400" cy="1880700"/>
          </a:xfrm>
        </p:spPr>
        <p:txBody>
          <a:bodyPr wrap="square" anchor="t">
            <a:normAutofit fontScale="70000" lnSpcReduction="20000"/>
          </a:bodyPr>
          <a:lstStyle/>
          <a:p>
            <a:pPr marL="425450" indent="-285750">
              <a:lnSpc>
                <a:spcPct val="90000"/>
              </a:lnSpc>
              <a:spcAft>
                <a:spcPts val="600"/>
              </a:spcAft>
              <a:buFont typeface="Wingdings" panose="05000000000000000000" pitchFamily="2" charset="2"/>
              <a:buChar char="§"/>
            </a:pPr>
            <a:r>
              <a:rPr lang="en-IN" sz="2100" dirty="0"/>
              <a:t>  Admin Home Page</a:t>
            </a:r>
          </a:p>
          <a:p>
            <a:pPr>
              <a:lnSpc>
                <a:spcPct val="90000"/>
              </a:lnSpc>
              <a:spcAft>
                <a:spcPts val="600"/>
              </a:spcAft>
              <a:buFont typeface="Wingdings" panose="05000000000000000000" pitchFamily="2" charset="2"/>
              <a:buChar char="§"/>
            </a:pPr>
            <a:r>
              <a:rPr lang="en-IN" sz="2100" dirty="0"/>
              <a:t>Admin Register page</a:t>
            </a:r>
          </a:p>
          <a:p>
            <a:pPr>
              <a:lnSpc>
                <a:spcPct val="90000"/>
              </a:lnSpc>
              <a:spcAft>
                <a:spcPts val="600"/>
              </a:spcAft>
              <a:buFont typeface="Wingdings" panose="05000000000000000000" pitchFamily="2" charset="2"/>
              <a:buChar char="§"/>
            </a:pPr>
            <a:r>
              <a:rPr lang="en-IN" sz="2100" dirty="0"/>
              <a:t>Admin login page</a:t>
            </a:r>
          </a:p>
          <a:p>
            <a:pPr>
              <a:lnSpc>
                <a:spcPct val="90000"/>
              </a:lnSpc>
              <a:spcAft>
                <a:spcPts val="600"/>
              </a:spcAft>
              <a:buFont typeface="Wingdings" panose="05000000000000000000" pitchFamily="2" charset="2"/>
              <a:buChar char="§"/>
            </a:pPr>
            <a:r>
              <a:rPr lang="en-IN" sz="2100" dirty="0"/>
              <a:t>Admin forgot Page</a:t>
            </a:r>
          </a:p>
          <a:p>
            <a:pPr>
              <a:lnSpc>
                <a:spcPct val="90000"/>
              </a:lnSpc>
              <a:spcAft>
                <a:spcPts val="600"/>
              </a:spcAft>
              <a:buFont typeface="Wingdings" panose="05000000000000000000" pitchFamily="2" charset="2"/>
              <a:buChar char="§"/>
            </a:pPr>
            <a:r>
              <a:rPr lang="en-IN" sz="2100" dirty="0"/>
              <a:t>Admin Profile Page</a:t>
            </a:r>
          </a:p>
          <a:p>
            <a:pPr>
              <a:lnSpc>
                <a:spcPct val="90000"/>
              </a:lnSpc>
              <a:spcAft>
                <a:spcPts val="600"/>
              </a:spcAft>
              <a:buFont typeface="Wingdings" panose="05000000000000000000" pitchFamily="2" charset="2"/>
              <a:buChar char="§"/>
            </a:pPr>
            <a:r>
              <a:rPr lang="en-IN" sz="2100" dirty="0"/>
              <a:t>Admin List page</a:t>
            </a:r>
          </a:p>
          <a:p>
            <a:pPr>
              <a:lnSpc>
                <a:spcPct val="90000"/>
              </a:lnSpc>
              <a:spcAft>
                <a:spcPts val="600"/>
              </a:spcAft>
              <a:buFont typeface="Wingdings" panose="05000000000000000000" pitchFamily="2" charset="2"/>
              <a:buChar char="§"/>
            </a:pPr>
            <a:r>
              <a:rPr lang="en-IN" sz="2100" dirty="0"/>
              <a:t>Product List Page</a:t>
            </a:r>
          </a:p>
          <a:p>
            <a:pPr>
              <a:lnSpc>
                <a:spcPct val="90000"/>
              </a:lnSpc>
              <a:spcAft>
                <a:spcPts val="600"/>
              </a:spcAft>
            </a:pPr>
            <a:endParaRPr lang="en-IN" sz="1200" dirty="0"/>
          </a:p>
          <a:p>
            <a:pPr>
              <a:lnSpc>
                <a:spcPct val="90000"/>
              </a:lnSpc>
              <a:spcAft>
                <a:spcPts val="600"/>
              </a:spcAft>
            </a:pPr>
            <a:endParaRPr lang="en-IN" sz="1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37"/>
          <p:cNvSpPr txBox="1">
            <a:spLocks noGrp="1"/>
          </p:cNvSpPr>
          <p:nvPr>
            <p:ph type="title"/>
          </p:nvPr>
        </p:nvSpPr>
        <p:spPr>
          <a:xfrm>
            <a:off x="198783" y="190831"/>
            <a:ext cx="3935895" cy="58839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Home page</a:t>
            </a:r>
            <a:endParaRPr dirty="0"/>
          </a:p>
        </p:txBody>
      </p:sp>
      <p:pic>
        <p:nvPicPr>
          <p:cNvPr id="7" name="Picture 6">
            <a:extLst>
              <a:ext uri="{FF2B5EF4-FFF2-40B4-BE49-F238E27FC236}">
                <a16:creationId xmlns:a16="http://schemas.microsoft.com/office/drawing/2014/main" id="{CF36F18A-604E-4C05-AEAE-261B7A478C2C}"/>
              </a:ext>
            </a:extLst>
          </p:cNvPr>
          <p:cNvPicPr>
            <a:picLocks noChangeAspect="1"/>
          </p:cNvPicPr>
          <p:nvPr/>
        </p:nvPicPr>
        <p:blipFill rotWithShape="1">
          <a:blip r:embed="rId3"/>
          <a:srcRect l="15032" t="22955" r="15628" b="18335"/>
          <a:stretch/>
        </p:blipFill>
        <p:spPr>
          <a:xfrm>
            <a:off x="804930" y="906450"/>
            <a:ext cx="7687063" cy="366555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8" name="Google Shape;478;p38"/>
          <p:cNvSpPr txBox="1">
            <a:spLocks noGrp="1"/>
          </p:cNvSpPr>
          <p:nvPr>
            <p:ph type="title"/>
          </p:nvPr>
        </p:nvSpPr>
        <p:spPr>
          <a:xfrm>
            <a:off x="262394" y="206734"/>
            <a:ext cx="4890052" cy="53273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Admin Register page</a:t>
            </a:r>
            <a:endParaRPr dirty="0"/>
          </a:p>
        </p:txBody>
      </p:sp>
      <p:pic>
        <p:nvPicPr>
          <p:cNvPr id="7" name="Picture 6">
            <a:extLst>
              <a:ext uri="{FF2B5EF4-FFF2-40B4-BE49-F238E27FC236}">
                <a16:creationId xmlns:a16="http://schemas.microsoft.com/office/drawing/2014/main" id="{397CDACD-F1DD-4A75-95D9-C92D7D612261}"/>
              </a:ext>
            </a:extLst>
          </p:cNvPr>
          <p:cNvPicPr>
            <a:picLocks noChangeAspect="1"/>
          </p:cNvPicPr>
          <p:nvPr/>
        </p:nvPicPr>
        <p:blipFill rotWithShape="1">
          <a:blip r:embed="rId3"/>
          <a:srcRect l="25325" t="30182" r="26625" b="21525"/>
          <a:stretch/>
        </p:blipFill>
        <p:spPr>
          <a:xfrm>
            <a:off x="850790" y="1147909"/>
            <a:ext cx="6909683" cy="332072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23" name="Google Shape;523;p39"/>
          <p:cNvSpPr txBox="1">
            <a:spLocks noGrp="1"/>
          </p:cNvSpPr>
          <p:nvPr>
            <p:ph type="title"/>
          </p:nvPr>
        </p:nvSpPr>
        <p:spPr>
          <a:xfrm>
            <a:off x="103367" y="111319"/>
            <a:ext cx="4468633" cy="57249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Admin Login Page</a:t>
            </a:r>
            <a:endParaRPr dirty="0"/>
          </a:p>
        </p:txBody>
      </p:sp>
      <p:sp>
        <p:nvSpPr>
          <p:cNvPr id="530" name="Google Shape;530;p39"/>
          <p:cNvSpPr txBox="1"/>
          <p:nvPr/>
        </p:nvSpPr>
        <p:spPr>
          <a:xfrm>
            <a:off x="719999" y="2220500"/>
            <a:ext cx="1625400" cy="39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dirty="0">
              <a:solidFill>
                <a:schemeClr val="dk1"/>
              </a:solidFill>
              <a:latin typeface="Spartan Black"/>
              <a:ea typeface="Spartan Black"/>
              <a:cs typeface="Spartan Black"/>
              <a:sym typeface="Spartan Black"/>
            </a:endParaRPr>
          </a:p>
        </p:txBody>
      </p:sp>
      <p:sp>
        <p:nvSpPr>
          <p:cNvPr id="535" name="Google Shape;535;p39"/>
          <p:cNvSpPr txBox="1"/>
          <p:nvPr/>
        </p:nvSpPr>
        <p:spPr>
          <a:xfrm>
            <a:off x="4781650" y="2220500"/>
            <a:ext cx="1625400" cy="39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dirty="0">
              <a:solidFill>
                <a:schemeClr val="dk1"/>
              </a:solidFill>
              <a:latin typeface="Spartan Black"/>
              <a:ea typeface="Spartan Black"/>
              <a:cs typeface="Spartan Black"/>
              <a:sym typeface="Spartan Black"/>
            </a:endParaRPr>
          </a:p>
        </p:txBody>
      </p:sp>
      <p:pic>
        <p:nvPicPr>
          <p:cNvPr id="5" name="Picture 4">
            <a:extLst>
              <a:ext uri="{FF2B5EF4-FFF2-40B4-BE49-F238E27FC236}">
                <a16:creationId xmlns:a16="http://schemas.microsoft.com/office/drawing/2014/main" id="{B6455DDE-D152-4E6D-958A-433A371ED8D3}"/>
              </a:ext>
            </a:extLst>
          </p:cNvPr>
          <p:cNvPicPr>
            <a:picLocks noChangeAspect="1"/>
          </p:cNvPicPr>
          <p:nvPr/>
        </p:nvPicPr>
        <p:blipFill rotWithShape="1">
          <a:blip r:embed="rId3"/>
          <a:srcRect l="25110" t="31233" r="26195" b="21038"/>
          <a:stretch/>
        </p:blipFill>
        <p:spPr>
          <a:xfrm>
            <a:off x="1025717" y="959214"/>
            <a:ext cx="6710901" cy="363663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3" name="Google Shape;543;p40"/>
          <p:cNvSpPr txBox="1">
            <a:spLocks noGrp="1"/>
          </p:cNvSpPr>
          <p:nvPr>
            <p:ph type="title"/>
          </p:nvPr>
        </p:nvSpPr>
        <p:spPr>
          <a:xfrm>
            <a:off x="182880" y="84351"/>
            <a:ext cx="8165990" cy="53585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Admin Forgot Page</a:t>
            </a:r>
            <a:endParaRPr dirty="0"/>
          </a:p>
        </p:txBody>
      </p:sp>
      <p:pic>
        <p:nvPicPr>
          <p:cNvPr id="3" name="Picture 2">
            <a:extLst>
              <a:ext uri="{FF2B5EF4-FFF2-40B4-BE49-F238E27FC236}">
                <a16:creationId xmlns:a16="http://schemas.microsoft.com/office/drawing/2014/main" id="{82867C68-034D-4084-92FE-D0B7093ADC78}"/>
              </a:ext>
            </a:extLst>
          </p:cNvPr>
          <p:cNvPicPr>
            <a:picLocks noChangeAspect="1"/>
          </p:cNvPicPr>
          <p:nvPr/>
        </p:nvPicPr>
        <p:blipFill rotWithShape="1">
          <a:blip r:embed="rId3"/>
          <a:srcRect l="24332" t="31910" r="25188" b="20847"/>
          <a:stretch/>
        </p:blipFill>
        <p:spPr>
          <a:xfrm>
            <a:off x="739471" y="858243"/>
            <a:ext cx="7243639" cy="336061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6" name="Google Shape;576;p41"/>
          <p:cNvSpPr txBox="1">
            <a:spLocks noGrp="1"/>
          </p:cNvSpPr>
          <p:nvPr>
            <p:ph type="subTitle" idx="1"/>
          </p:nvPr>
        </p:nvSpPr>
        <p:spPr>
          <a:xfrm>
            <a:off x="182881" y="135172"/>
            <a:ext cx="5168348" cy="66791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b="1" dirty="0"/>
              <a:t>Admin Profile</a:t>
            </a:r>
            <a:endParaRPr b="1" dirty="0"/>
          </a:p>
        </p:txBody>
      </p:sp>
      <p:pic>
        <p:nvPicPr>
          <p:cNvPr id="3" name="Picture 2">
            <a:extLst>
              <a:ext uri="{FF2B5EF4-FFF2-40B4-BE49-F238E27FC236}">
                <a16:creationId xmlns:a16="http://schemas.microsoft.com/office/drawing/2014/main" id="{43FAC8A7-E085-43F4-815C-96B53999E370}"/>
              </a:ext>
            </a:extLst>
          </p:cNvPr>
          <p:cNvPicPr>
            <a:picLocks noChangeAspect="1"/>
          </p:cNvPicPr>
          <p:nvPr/>
        </p:nvPicPr>
        <p:blipFill rotWithShape="1">
          <a:blip r:embed="rId3"/>
          <a:srcRect l="20415" t="31264" r="20515" b="20766"/>
          <a:stretch/>
        </p:blipFill>
        <p:spPr>
          <a:xfrm>
            <a:off x="970059" y="1113183"/>
            <a:ext cx="6440557" cy="333159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Google Shape;581;p42"/>
          <p:cNvSpPr txBox="1">
            <a:spLocks noGrp="1"/>
          </p:cNvSpPr>
          <p:nvPr>
            <p:ph type="title"/>
          </p:nvPr>
        </p:nvSpPr>
        <p:spPr>
          <a:xfrm>
            <a:off x="87464" y="182880"/>
            <a:ext cx="4540195" cy="58839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Admin List</a:t>
            </a:r>
            <a:endParaRPr sz="2800" dirty="0"/>
          </a:p>
        </p:txBody>
      </p:sp>
      <p:pic>
        <p:nvPicPr>
          <p:cNvPr id="3" name="Picture 2">
            <a:extLst>
              <a:ext uri="{FF2B5EF4-FFF2-40B4-BE49-F238E27FC236}">
                <a16:creationId xmlns:a16="http://schemas.microsoft.com/office/drawing/2014/main" id="{2D1ED3BA-1446-4FED-87D6-B50519875CE9}"/>
              </a:ext>
            </a:extLst>
          </p:cNvPr>
          <p:cNvPicPr>
            <a:picLocks noChangeAspect="1"/>
          </p:cNvPicPr>
          <p:nvPr/>
        </p:nvPicPr>
        <p:blipFill rotWithShape="1">
          <a:blip r:embed="rId3"/>
          <a:srcRect l="20205" t="30550" r="20589" b="20572"/>
          <a:stretch/>
        </p:blipFill>
        <p:spPr>
          <a:xfrm>
            <a:off x="839075" y="1311964"/>
            <a:ext cx="6945251" cy="3140765"/>
          </a:xfrm>
          <a:prstGeom prst="rect">
            <a:avLst/>
          </a:prstGeom>
        </p:spPr>
      </p:pic>
    </p:spTree>
  </p:cSld>
  <p:clrMapOvr>
    <a:masterClrMapping/>
  </p:clrMapOvr>
</p:sld>
</file>

<file path=ppt/theme/theme1.xml><?xml version="1.0" encoding="utf-8"?>
<a:theme xmlns:a="http://schemas.openxmlformats.org/drawingml/2006/main" name="How to Collaborate with Video Bloggers by Slidesgo">
  <a:themeElements>
    <a:clrScheme name="Simple Light">
      <a:dk1>
        <a:srgbClr val="000000"/>
      </a:dk1>
      <a:lt1>
        <a:srgbClr val="F2EDE8"/>
      </a:lt1>
      <a:dk2>
        <a:srgbClr val="AD86F3"/>
      </a:dk2>
      <a:lt2>
        <a:srgbClr val="2F4699"/>
      </a:lt2>
      <a:accent1>
        <a:srgbClr val="ECBF88"/>
      </a:accent1>
      <a:accent2>
        <a:srgbClr val="9DBBDD"/>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876</TotalTime>
  <Words>423</Words>
  <Application>Microsoft Office PowerPoint</Application>
  <PresentationFormat>On-screen Show (16:9)</PresentationFormat>
  <Paragraphs>47</Paragraphs>
  <Slides>21</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Spartan Black</vt:lpstr>
      <vt:lpstr>Arial</vt:lpstr>
      <vt:lpstr>Wingdings</vt:lpstr>
      <vt:lpstr>Open Sans</vt:lpstr>
      <vt:lpstr>How to Collaborate with Video Bloggers by Slidesgo</vt:lpstr>
      <vt:lpstr>A PROJECT ON ONLINE SHOPPING</vt:lpstr>
      <vt:lpstr>OBJECTIVE OF THE PROJECT</vt:lpstr>
      <vt:lpstr>ADMIN OPERATION</vt:lpstr>
      <vt:lpstr>Home page</vt:lpstr>
      <vt:lpstr>Admin Register page</vt:lpstr>
      <vt:lpstr>Admin Login Page</vt:lpstr>
      <vt:lpstr>Admin Forgot Page</vt:lpstr>
      <vt:lpstr>PowerPoint Presentation</vt:lpstr>
      <vt:lpstr>Admin List</vt:lpstr>
      <vt:lpstr>Product List</vt:lpstr>
      <vt:lpstr>Customer Operations</vt:lpstr>
      <vt:lpstr>Customer Registration Page</vt:lpstr>
      <vt:lpstr>Customer Login Page</vt:lpstr>
      <vt:lpstr>Customer Forgot Page</vt:lpstr>
      <vt:lpstr>Customer Details</vt:lpstr>
      <vt:lpstr>Retailer Operations</vt:lpstr>
      <vt:lpstr>Retailer Register Page</vt:lpstr>
      <vt:lpstr>Retailer Login Page</vt:lpstr>
      <vt:lpstr>Retailer Details</vt:lpstr>
      <vt:lpstr>Retailer List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PROJECT ON ONLINE SHOPPING</dc:title>
  <dc:creator>Satravada, Lalitha Priya</dc:creator>
  <cp:lastModifiedBy>Satravada, Lalitha Priya</cp:lastModifiedBy>
  <cp:revision>7</cp:revision>
  <dcterms:modified xsi:type="dcterms:W3CDTF">2022-03-02T12:06:39Z</dcterms:modified>
</cp:coreProperties>
</file>